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22" r:id="rId2"/>
    <p:sldMasterId id="2147483724" r:id="rId3"/>
    <p:sldMasterId id="2147483726" r:id="rId4"/>
    <p:sldMasterId id="2147483738" r:id="rId5"/>
    <p:sldMasterId id="2147483750" r:id="rId6"/>
    <p:sldMasterId id="2147483824" r:id="rId7"/>
    <p:sldMasterId id="2147483826" r:id="rId8"/>
    <p:sldMasterId id="2147483850" r:id="rId9"/>
    <p:sldMasterId id="2147483862" r:id="rId10"/>
    <p:sldMasterId id="2147484302" r:id="rId11"/>
  </p:sldMasterIdLst>
  <p:notesMasterIdLst>
    <p:notesMasterId r:id="rId90"/>
  </p:notesMasterIdLst>
  <p:handoutMasterIdLst>
    <p:handoutMasterId r:id="rId91"/>
  </p:handoutMasterIdLst>
  <p:sldIdLst>
    <p:sldId id="393" r:id="rId12"/>
    <p:sldId id="394" r:id="rId13"/>
    <p:sldId id="334" r:id="rId14"/>
    <p:sldId id="321" r:id="rId15"/>
    <p:sldId id="322" r:id="rId16"/>
    <p:sldId id="323" r:id="rId17"/>
    <p:sldId id="324" r:id="rId18"/>
    <p:sldId id="325" r:id="rId19"/>
    <p:sldId id="326" r:id="rId20"/>
    <p:sldId id="341" r:id="rId21"/>
    <p:sldId id="403" r:id="rId22"/>
    <p:sldId id="328" r:id="rId23"/>
    <p:sldId id="329" r:id="rId24"/>
    <p:sldId id="330" r:id="rId25"/>
    <p:sldId id="342" r:id="rId26"/>
    <p:sldId id="331" r:id="rId27"/>
    <p:sldId id="332" r:id="rId28"/>
    <p:sldId id="333" r:id="rId29"/>
    <p:sldId id="335" r:id="rId30"/>
    <p:sldId id="336" r:id="rId31"/>
    <p:sldId id="337" r:id="rId32"/>
    <p:sldId id="338" r:id="rId33"/>
    <p:sldId id="339" r:id="rId34"/>
    <p:sldId id="343" r:id="rId35"/>
    <p:sldId id="344" r:id="rId36"/>
    <p:sldId id="345" r:id="rId37"/>
    <p:sldId id="363" r:id="rId38"/>
    <p:sldId id="364" r:id="rId39"/>
    <p:sldId id="346" r:id="rId40"/>
    <p:sldId id="347" r:id="rId41"/>
    <p:sldId id="348" r:id="rId42"/>
    <p:sldId id="349" r:id="rId43"/>
    <p:sldId id="366" r:id="rId44"/>
    <p:sldId id="392" r:id="rId45"/>
    <p:sldId id="404" r:id="rId46"/>
    <p:sldId id="405" r:id="rId47"/>
    <p:sldId id="406" r:id="rId48"/>
    <p:sldId id="407" r:id="rId49"/>
    <p:sldId id="350" r:id="rId50"/>
    <p:sldId id="351" r:id="rId51"/>
    <p:sldId id="353" r:id="rId52"/>
    <p:sldId id="370" r:id="rId53"/>
    <p:sldId id="400" r:id="rId54"/>
    <p:sldId id="401" r:id="rId55"/>
    <p:sldId id="410" r:id="rId56"/>
    <p:sldId id="409" r:id="rId57"/>
    <p:sldId id="372" r:id="rId58"/>
    <p:sldId id="398" r:id="rId59"/>
    <p:sldId id="354" r:id="rId60"/>
    <p:sldId id="355" r:id="rId61"/>
    <p:sldId id="415" r:id="rId62"/>
    <p:sldId id="412" r:id="rId63"/>
    <p:sldId id="413" r:id="rId64"/>
    <p:sldId id="416" r:id="rId65"/>
    <p:sldId id="402" r:id="rId66"/>
    <p:sldId id="417" r:id="rId67"/>
    <p:sldId id="411" r:id="rId68"/>
    <p:sldId id="418" r:id="rId69"/>
    <p:sldId id="419" r:id="rId70"/>
    <p:sldId id="377" r:id="rId71"/>
    <p:sldId id="357" r:id="rId72"/>
    <p:sldId id="378" r:id="rId73"/>
    <p:sldId id="379" r:id="rId74"/>
    <p:sldId id="358" r:id="rId75"/>
    <p:sldId id="359" r:id="rId76"/>
    <p:sldId id="360" r:id="rId77"/>
    <p:sldId id="361" r:id="rId78"/>
    <p:sldId id="362" r:id="rId79"/>
    <p:sldId id="380" r:id="rId80"/>
    <p:sldId id="381" r:id="rId81"/>
    <p:sldId id="382" r:id="rId82"/>
    <p:sldId id="383" r:id="rId83"/>
    <p:sldId id="384" r:id="rId84"/>
    <p:sldId id="385" r:id="rId85"/>
    <p:sldId id="386" r:id="rId86"/>
    <p:sldId id="387" r:id="rId87"/>
    <p:sldId id="390" r:id="rId88"/>
    <p:sldId id="391" r:id="rId89"/>
  </p:sldIdLst>
  <p:sldSz cx="9144000" cy="6858000" type="screen4x3"/>
  <p:notesSz cx="6858000" cy="923925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816" autoAdjust="0"/>
    <p:restoredTop sz="73440" autoAdjust="0"/>
  </p:normalViewPr>
  <p:slideViewPr>
    <p:cSldViewPr>
      <p:cViewPr>
        <p:scale>
          <a:sx n="72" d="100"/>
          <a:sy n="72" d="100"/>
        </p:scale>
        <p:origin x="-179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64"/>
    </p:cViewPr>
  </p:sorterViewPr>
  <p:notesViewPr>
    <p:cSldViewPr>
      <p:cViewPr varScale="1">
        <p:scale>
          <a:sx n="79" d="100"/>
          <a:sy n="79" d="100"/>
        </p:scale>
        <p:origin x="-2016" y="-90"/>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1" y="0"/>
            <a:ext cx="2972421" cy="460700"/>
          </a:xfrm>
          <a:prstGeom prst="rect">
            <a:avLst/>
          </a:prstGeom>
          <a:noFill/>
          <a:ln w="9525">
            <a:noFill/>
            <a:miter lim="800000"/>
            <a:headEnd/>
            <a:tailEnd/>
          </a:ln>
          <a:effectLst/>
        </p:spPr>
        <p:txBody>
          <a:bodyPr vert="horz" wrap="square" lIns="86993" tIns="43498" rIns="86993" bIns="43498"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74755" name="Rectangle 3"/>
          <p:cNvSpPr>
            <a:spLocks noGrp="1" noChangeArrowheads="1"/>
          </p:cNvSpPr>
          <p:nvPr>
            <p:ph type="dt" sz="quarter" idx="1"/>
          </p:nvPr>
        </p:nvSpPr>
        <p:spPr bwMode="auto">
          <a:xfrm>
            <a:off x="3884027" y="0"/>
            <a:ext cx="2972421" cy="460700"/>
          </a:xfrm>
          <a:prstGeom prst="rect">
            <a:avLst/>
          </a:prstGeom>
          <a:noFill/>
          <a:ln w="9525">
            <a:noFill/>
            <a:miter lim="800000"/>
            <a:headEnd/>
            <a:tailEnd/>
          </a:ln>
          <a:effectLst/>
        </p:spPr>
        <p:txBody>
          <a:bodyPr vert="horz" wrap="square" lIns="86993" tIns="43498" rIns="86993" bIns="43498"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74756" name="Rectangle 4"/>
          <p:cNvSpPr>
            <a:spLocks noGrp="1" noChangeArrowheads="1"/>
          </p:cNvSpPr>
          <p:nvPr>
            <p:ph type="ftr" sz="quarter" idx="2"/>
          </p:nvPr>
        </p:nvSpPr>
        <p:spPr bwMode="auto">
          <a:xfrm>
            <a:off x="1" y="8776973"/>
            <a:ext cx="2972421" cy="460700"/>
          </a:xfrm>
          <a:prstGeom prst="rect">
            <a:avLst/>
          </a:prstGeom>
          <a:noFill/>
          <a:ln w="9525">
            <a:noFill/>
            <a:miter lim="800000"/>
            <a:headEnd/>
            <a:tailEnd/>
          </a:ln>
          <a:effectLst/>
        </p:spPr>
        <p:txBody>
          <a:bodyPr vert="horz" wrap="square" lIns="86993" tIns="43498" rIns="86993" bIns="43498"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74757" name="Rectangle 5"/>
          <p:cNvSpPr>
            <a:spLocks noGrp="1" noChangeArrowheads="1"/>
          </p:cNvSpPr>
          <p:nvPr>
            <p:ph type="sldNum" sz="quarter" idx="3"/>
          </p:nvPr>
        </p:nvSpPr>
        <p:spPr bwMode="auto">
          <a:xfrm>
            <a:off x="3884027" y="8776973"/>
            <a:ext cx="2972421" cy="460700"/>
          </a:xfrm>
          <a:prstGeom prst="rect">
            <a:avLst/>
          </a:prstGeom>
          <a:noFill/>
          <a:ln w="9525">
            <a:noFill/>
            <a:miter lim="800000"/>
            <a:headEnd/>
            <a:tailEnd/>
          </a:ln>
          <a:effectLst/>
        </p:spPr>
        <p:txBody>
          <a:bodyPr vert="horz" wrap="square" lIns="86993" tIns="43498" rIns="86993" bIns="43498" numCol="1" anchor="b" anchorCtr="0" compatLnSpc="1">
            <a:prstTxWarp prst="textNoShape">
              <a:avLst/>
            </a:prstTxWarp>
          </a:bodyPr>
          <a:lstStyle>
            <a:lvl1pPr algn="r" eaLnBrk="0" hangingPunct="0">
              <a:defRPr sz="1200"/>
            </a:lvl1pPr>
          </a:lstStyle>
          <a:p>
            <a:fld id="{F31D07DE-F632-4C81-8080-5C05D5CB7C53}" type="slidenum">
              <a:rPr lang="en-US" altLang="en-US"/>
              <a:pPr/>
              <a:t>‹#›</a:t>
            </a:fld>
            <a:endParaRPr lang="en-US" altLang="en-US"/>
          </a:p>
        </p:txBody>
      </p:sp>
    </p:spTree>
    <p:extLst>
      <p:ext uri="{BB962C8B-B14F-4D97-AF65-F5344CB8AC3E}">
        <p14:creationId xmlns:p14="http://schemas.microsoft.com/office/powerpoint/2010/main" val="870295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0700"/>
          </a:xfrm>
          <a:prstGeom prst="rect">
            <a:avLst/>
          </a:prstGeom>
        </p:spPr>
        <p:txBody>
          <a:bodyPr vert="horz" lIns="86993" tIns="43498" rIns="86993" bIns="43498"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027" y="0"/>
            <a:ext cx="2972421" cy="460700"/>
          </a:xfrm>
          <a:prstGeom prst="rect">
            <a:avLst/>
          </a:prstGeom>
        </p:spPr>
        <p:txBody>
          <a:bodyPr vert="horz" lIns="86993" tIns="43498" rIns="86993" bIns="43498" rtlCol="0"/>
          <a:lstStyle>
            <a:lvl1pPr algn="r">
              <a:defRPr sz="1200">
                <a:latin typeface="Arial" charset="0"/>
                <a:cs typeface="+mn-cs"/>
              </a:defRPr>
            </a:lvl1pPr>
          </a:lstStyle>
          <a:p>
            <a:pPr>
              <a:defRPr/>
            </a:pPr>
            <a:fld id="{986412FF-5729-40E5-AF70-CB303A079C74}" type="datetimeFigureOut">
              <a:rPr lang="en-US"/>
              <a:pPr>
                <a:defRPr/>
              </a:pPr>
              <a:t>1/23/2017</a:t>
            </a:fld>
            <a:endParaRPr lang="en-US"/>
          </a:p>
        </p:txBody>
      </p:sp>
      <p:sp>
        <p:nvSpPr>
          <p:cNvPr id="4" name="Slide Image Placeholder 3"/>
          <p:cNvSpPr>
            <a:spLocks noGrp="1" noRot="1" noChangeAspect="1"/>
          </p:cNvSpPr>
          <p:nvPr>
            <p:ph type="sldImg" idx="2"/>
          </p:nvPr>
        </p:nvSpPr>
        <p:spPr>
          <a:xfrm>
            <a:off x="1119188" y="693738"/>
            <a:ext cx="4619625" cy="3465512"/>
          </a:xfrm>
          <a:prstGeom prst="rect">
            <a:avLst/>
          </a:prstGeom>
          <a:noFill/>
          <a:ln w="12700">
            <a:solidFill>
              <a:prstClr val="black"/>
            </a:solidFill>
          </a:ln>
        </p:spPr>
        <p:txBody>
          <a:bodyPr vert="horz" lIns="86993" tIns="43498" rIns="86993" bIns="43498" rtlCol="0" anchor="ctr"/>
          <a:lstStyle/>
          <a:p>
            <a:pPr lvl="0"/>
            <a:endParaRPr lang="en-US" noProof="0" smtClean="0"/>
          </a:p>
        </p:txBody>
      </p:sp>
      <p:sp>
        <p:nvSpPr>
          <p:cNvPr id="5" name="Notes Placeholder 4"/>
          <p:cNvSpPr>
            <a:spLocks noGrp="1"/>
          </p:cNvSpPr>
          <p:nvPr>
            <p:ph type="body" sz="quarter" idx="3"/>
          </p:nvPr>
        </p:nvSpPr>
        <p:spPr>
          <a:xfrm>
            <a:off x="686421" y="4389275"/>
            <a:ext cx="5485158" cy="4155769"/>
          </a:xfrm>
          <a:prstGeom prst="rect">
            <a:avLst/>
          </a:prstGeom>
        </p:spPr>
        <p:txBody>
          <a:bodyPr vert="horz" lIns="86993" tIns="43498" rIns="86993" bIns="4349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776973"/>
            <a:ext cx="2972421" cy="460700"/>
          </a:xfrm>
          <a:prstGeom prst="rect">
            <a:avLst/>
          </a:prstGeom>
        </p:spPr>
        <p:txBody>
          <a:bodyPr vert="horz" lIns="86993" tIns="43498" rIns="86993" bIns="43498"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027" y="8776973"/>
            <a:ext cx="2972421" cy="460700"/>
          </a:xfrm>
          <a:prstGeom prst="rect">
            <a:avLst/>
          </a:prstGeom>
        </p:spPr>
        <p:txBody>
          <a:bodyPr vert="horz" wrap="square" lIns="86993" tIns="43498" rIns="86993" bIns="43498" numCol="1" anchor="b" anchorCtr="0" compatLnSpc="1">
            <a:prstTxWarp prst="textNoShape">
              <a:avLst/>
            </a:prstTxWarp>
          </a:bodyPr>
          <a:lstStyle>
            <a:lvl1pPr algn="r">
              <a:defRPr sz="1200"/>
            </a:lvl1pPr>
          </a:lstStyle>
          <a:p>
            <a:fld id="{06D60C9A-3B95-40C4-B390-139B519E160A}" type="slidenum">
              <a:rPr lang="en-US" altLang="en-US"/>
              <a:pPr/>
              <a:t>‹#›</a:t>
            </a:fld>
            <a:endParaRPr lang="en-US" altLang="en-US"/>
          </a:p>
        </p:txBody>
      </p:sp>
    </p:spTree>
    <p:extLst>
      <p:ext uri="{BB962C8B-B14F-4D97-AF65-F5344CB8AC3E}">
        <p14:creationId xmlns:p14="http://schemas.microsoft.com/office/powerpoint/2010/main" val="1700914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5902" indent="-286765" eaLnBrk="0" hangingPunct="0">
              <a:spcBef>
                <a:spcPct val="30000"/>
              </a:spcBef>
              <a:defRPr sz="1200">
                <a:solidFill>
                  <a:schemeClr val="tx1"/>
                </a:solidFill>
                <a:latin typeface="Calibri" panose="020F0502020204030204" pitchFamily="34" charset="0"/>
              </a:defRPr>
            </a:lvl2pPr>
            <a:lvl3pPr marL="1148627" indent="-228785" eaLnBrk="0" hangingPunct="0">
              <a:spcBef>
                <a:spcPct val="30000"/>
              </a:spcBef>
              <a:defRPr sz="1200">
                <a:solidFill>
                  <a:schemeClr val="tx1"/>
                </a:solidFill>
                <a:latin typeface="Calibri" panose="020F0502020204030204" pitchFamily="34" charset="0"/>
              </a:defRPr>
            </a:lvl3pPr>
            <a:lvl4pPr marL="1609331" indent="-228785" eaLnBrk="0" hangingPunct="0">
              <a:spcBef>
                <a:spcPct val="30000"/>
              </a:spcBef>
              <a:defRPr sz="1200">
                <a:solidFill>
                  <a:schemeClr val="tx1"/>
                </a:solidFill>
                <a:latin typeface="Calibri" panose="020F0502020204030204" pitchFamily="34" charset="0"/>
              </a:defRPr>
            </a:lvl4pPr>
            <a:lvl5pPr marL="2068468" indent="-228785" eaLnBrk="0" hangingPunct="0">
              <a:spcBef>
                <a:spcPct val="30000"/>
              </a:spcBef>
              <a:defRPr sz="1200">
                <a:solidFill>
                  <a:schemeClr val="tx1"/>
                </a:solidFill>
                <a:latin typeface="Calibri" panose="020F0502020204030204" pitchFamily="34" charset="0"/>
              </a:defRPr>
            </a:lvl5pPr>
            <a:lvl6pPr marL="2519770" indent="-228785" eaLnBrk="0" fontAlgn="base" hangingPunct="0">
              <a:spcBef>
                <a:spcPct val="30000"/>
              </a:spcBef>
              <a:spcAft>
                <a:spcPct val="0"/>
              </a:spcAft>
              <a:defRPr sz="1200">
                <a:solidFill>
                  <a:schemeClr val="tx1"/>
                </a:solidFill>
                <a:latin typeface="Calibri" panose="020F0502020204030204" pitchFamily="34" charset="0"/>
              </a:defRPr>
            </a:lvl6pPr>
            <a:lvl7pPr marL="2971072" indent="-228785" eaLnBrk="0" fontAlgn="base" hangingPunct="0">
              <a:spcBef>
                <a:spcPct val="30000"/>
              </a:spcBef>
              <a:spcAft>
                <a:spcPct val="0"/>
              </a:spcAft>
              <a:defRPr sz="1200">
                <a:solidFill>
                  <a:schemeClr val="tx1"/>
                </a:solidFill>
                <a:latin typeface="Calibri" panose="020F0502020204030204" pitchFamily="34" charset="0"/>
              </a:defRPr>
            </a:lvl7pPr>
            <a:lvl8pPr marL="3422374" indent="-228785" eaLnBrk="0" fontAlgn="base" hangingPunct="0">
              <a:spcBef>
                <a:spcPct val="30000"/>
              </a:spcBef>
              <a:spcAft>
                <a:spcPct val="0"/>
              </a:spcAft>
              <a:defRPr sz="1200">
                <a:solidFill>
                  <a:schemeClr val="tx1"/>
                </a:solidFill>
                <a:latin typeface="Calibri" panose="020F0502020204030204" pitchFamily="34" charset="0"/>
              </a:defRPr>
            </a:lvl8pPr>
            <a:lvl9pPr marL="3873677" indent="-22878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B8B25A2-042F-47BE-9BF7-253FF683F532}"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1</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056747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E1BADAF-4634-41EA-8888-5FF5221E76DA}"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13</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319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5B1D3AB-FEC1-4102-A752-82227120F5BB}"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14</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941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BC26313-570F-46E6-A400-3FCB05ECF969}"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16</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42584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0B65277-868D-427B-8440-9240AEF8F867}"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17</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33018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7315EA9-B9F8-452D-BB52-389AC8E6D914}"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18</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598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73FF393-B343-4FA1-B309-A848E882C1A0}"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19</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45002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5E56C06-910F-4EA3-BEC5-6268667378DF}"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20</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88487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4BCFDAE-4C19-484D-BDE5-759355829501}"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21</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22229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904D61-756C-47C3-8380-3A591F26D0CE}"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22</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480896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B8C582D-C6B9-4A38-A9BE-9E92E73AF5C5}"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23</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6594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6BBC4B2-1910-4842-82AF-D648ED3C52D0}" type="slidenum">
              <a:rPr lang="en-US" altLang="en-US" sz="1300">
                <a:solidFill>
                  <a:srgbClr val="000000"/>
                </a:solidFill>
                <a:latin typeface="Times New Roman" panose="02020603050405020304" pitchFamily="18" charset="0"/>
                <a:ea typeface="ＭＳ Ｐゴシック" panose="020B0600070205080204" pitchFamily="34" charset="-128"/>
              </a:rPr>
              <a:pPr eaLnBrk="1" hangingPunct="1">
                <a:spcBef>
                  <a:spcPct val="0"/>
                </a:spcBef>
              </a:pPr>
              <a:t>3</a:t>
            </a:fld>
            <a:endParaRPr lang="en-US" altLang="en-US" sz="1300">
              <a:solidFill>
                <a:srgbClr val="000000"/>
              </a:solidFill>
              <a:latin typeface="Times New Roman" panose="02020603050405020304" pitchFamily="18" charset="0"/>
              <a:ea typeface="ＭＳ Ｐゴシック" panose="020B0600070205080204" pitchFamily="34" charset="-128"/>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594248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67D902F-E63E-4AC9-8C14-B0A9C1C75E35}" type="slidenum">
              <a:rPr lang="en-US" altLang="en-US" sz="1300">
                <a:solidFill>
                  <a:srgbClr val="000000"/>
                </a:solidFill>
                <a:latin typeface="Times New Roman" panose="02020603050405020304" pitchFamily="18" charset="0"/>
                <a:ea typeface="ＭＳ Ｐゴシック" panose="020B0600070205080204" pitchFamily="34" charset="-128"/>
              </a:rPr>
              <a:pPr eaLnBrk="1" hangingPunct="1">
                <a:spcBef>
                  <a:spcPct val="0"/>
                </a:spcBef>
              </a:pPr>
              <a:t>24</a:t>
            </a:fld>
            <a:endParaRPr lang="en-US" altLang="en-US" sz="1300">
              <a:solidFill>
                <a:srgbClr val="000000"/>
              </a:solidFill>
              <a:latin typeface="Times New Roman" panose="02020603050405020304" pitchFamily="18" charset="0"/>
              <a:ea typeface="ＭＳ Ｐゴシック" panose="020B0600070205080204" pitchFamily="34" charset="-128"/>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826023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77D9F0E-5B00-4DDF-9AA3-D2AAED98686E}"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25</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81200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429EDAF-AEFE-4BB9-AA5B-974B626E51BE}"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26</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058722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0D53E0A-C090-484C-8429-4D1A5931A858}"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29</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7561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17BC0F7-0104-4302-83C4-36A2E4FF5DF0}"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30</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59148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7ED9829-57A2-4113-B086-BBDF2C8282A8}"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31</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17292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1DC0620-CCCE-48C1-9F7A-638F807D3A58}"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32</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26562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Sheet – splashed soil is removed more or less uniformly. Sheet flow concentrated into tiny channels are termed rills </a:t>
            </a:r>
          </a:p>
          <a:p>
            <a:pPr eaLnBrk="1" hangingPunct="1">
              <a:spcBef>
                <a:spcPct val="0"/>
              </a:spcBef>
            </a:pPr>
            <a:r>
              <a:rPr lang="en-US" altLang="en-US" smtClean="0"/>
              <a:t>Rill erosion then become dominant – common on bare land. Small enough to be smoothed by normal tillage, but damage already done – soil is lost. </a:t>
            </a:r>
          </a:p>
          <a:p>
            <a:pPr eaLnBrk="1" hangingPunct="1">
              <a:spcBef>
                <a:spcPct val="0"/>
              </a:spcBef>
            </a:pPr>
            <a:endParaRPr lang="en-US" altLang="en-US" smtClean="0"/>
          </a:p>
          <a:p>
            <a:pPr eaLnBrk="1" hangingPunct="1">
              <a:spcBef>
                <a:spcPct val="0"/>
              </a:spcBef>
            </a:pPr>
            <a:r>
              <a:rPr lang="en-US" altLang="en-US" smtClean="0"/>
              <a:t>Gullies – deeper rills – obstacles to farm equipment; cannot be removed by normal tillage </a:t>
            </a:r>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D2BDFEE-DB4F-4D70-9858-0245387B7260}" type="slidenum">
              <a:rPr lang="en-US" altLang="en-US">
                <a:solidFill>
                  <a:srgbClr val="000000"/>
                </a:solidFill>
                <a:latin typeface="Arial" panose="020B0604020202020204" pitchFamily="34" charset="0"/>
              </a:rPr>
              <a:pPr eaLnBrk="1" hangingPunct="1">
                <a:spcBef>
                  <a:spcPct val="0"/>
                </a:spcBef>
              </a:pPr>
              <a:t>35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050091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3B4115B-8800-4B67-BAD2-7BAA68A39BD1}" type="slidenum">
              <a:rPr lang="en-US" altLang="en-US">
                <a:solidFill>
                  <a:srgbClr val="000000"/>
                </a:solidFill>
                <a:latin typeface="Arial" panose="020B0604020202020204" pitchFamily="34" charset="0"/>
              </a:rPr>
              <a:pPr eaLnBrk="1" hangingPunct="1">
                <a:spcBef>
                  <a:spcPct val="0"/>
                </a:spcBef>
              </a:pPr>
              <a:t>36</a:t>
            </a:fld>
            <a:endParaRPr lang="en-US" altLang="en-US">
              <a:solidFill>
                <a:srgbClr val="000000"/>
              </a:solidFill>
              <a:latin typeface="Arial" panose="020B0604020202020204" pitchFamily="34" charset="0"/>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Hidden soil loss – no visible signs until subsoil appears </a:t>
            </a:r>
          </a:p>
        </p:txBody>
      </p:sp>
    </p:spTree>
    <p:extLst>
      <p:ext uri="{BB962C8B-B14F-4D97-AF65-F5344CB8AC3E}">
        <p14:creationId xmlns:p14="http://schemas.microsoft.com/office/powerpoint/2010/main" val="143547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A068DE2-7ACF-422F-8B1F-EB2BD9CE9BB9}" type="slidenum">
              <a:rPr lang="en-US" altLang="en-US">
                <a:solidFill>
                  <a:srgbClr val="000000"/>
                </a:solidFill>
                <a:latin typeface="Arial" panose="020B0604020202020204" pitchFamily="34" charset="0"/>
              </a:rPr>
              <a:pPr eaLnBrk="1" hangingPunct="1">
                <a:spcBef>
                  <a:spcPct val="0"/>
                </a:spcBef>
              </a:pPr>
              <a:t>37</a:t>
            </a:fld>
            <a:endParaRPr lang="en-US" altLang="en-US">
              <a:solidFill>
                <a:srgbClr val="000000"/>
              </a:solidFill>
              <a:latin typeface="Arial" panose="020B0604020202020204" pitchFamily="34"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Rill erosion can be hidden b/c each tillage causes the rills to disappear. The amount of the hidden erosion can be easily underestimated by a grower. Transition between rill and gully is ephemeral rill. Can move equipment over it, but it doesn’t completely fill in the ephemeral channel. It can be the seed for gully formation. </a:t>
            </a:r>
          </a:p>
          <a:p>
            <a:pPr eaLnBrk="1" hangingPunct="1"/>
            <a:r>
              <a:rPr lang="en-US" altLang="en-US" smtClean="0"/>
              <a:t>Some soil conservation measures must treat these two forms of erosion differently. The USLE, the main tool for estimating erosion rates, predicates only sheet and rill erosion, not ephemeral erosion. Thus the equation can seriously underestimate soil loss on fields with a great deal of ephemeral erosion. </a:t>
            </a:r>
          </a:p>
        </p:txBody>
      </p:sp>
    </p:spTree>
    <p:extLst>
      <p:ext uri="{BB962C8B-B14F-4D97-AF65-F5344CB8AC3E}">
        <p14:creationId xmlns:p14="http://schemas.microsoft.com/office/powerpoint/2010/main" val="254332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1AF0364-0569-446C-87B3-41DEE11056A7}"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4</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70881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EFE58ED-2750-486E-9853-20F041F833D1}"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39</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46007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3BA9858-D817-44C7-92F1-228DFF40638E}"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40</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46941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8E63853-471B-426A-86F1-F4A96B3C72E1}"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41</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32885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25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66F10C-7C25-4828-B305-995BBF10A91F}"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49</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3645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860DED7-DF95-4FE7-BA6C-9288FE182A19}"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50</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43602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280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7CB54A5-E570-46A7-A242-2E41F96923E8}"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56</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68656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855BACD-0AF8-45B1-AE0E-897DC23A266B}"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57</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02740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DA20A66-1808-4164-AFAF-D5AF71075589}"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61</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55091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7F8E916-0E70-4772-B0A2-ED15FC915821}"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64</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031471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ECB0470-6CC6-4AEA-A950-15B827A26E06}"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65</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94282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180C112-B454-452F-9EF0-17142482415D}"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5</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410649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32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A718FB6-D6A2-423D-B66C-7B88EAB72A32}"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66</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82249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AF4E68A-4FDA-4E09-9C94-C5A44F1B1506}"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67</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21009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34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400475D-0870-4FED-8996-280C1A39F3C8}"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68</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873410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2CF3867-1786-4EE4-AF0D-DB0C025D0060}" type="slidenum">
              <a:rPr lang="en-US" altLang="en-US" sz="1300">
                <a:solidFill>
                  <a:srgbClr val="000000"/>
                </a:solidFill>
                <a:latin typeface="Times New Roman" panose="02020603050405020304" pitchFamily="18" charset="0"/>
                <a:ea typeface="ＭＳ Ｐゴシック" panose="020B0600070205080204" pitchFamily="34" charset="-128"/>
              </a:rPr>
              <a:pPr eaLnBrk="1" hangingPunct="1">
                <a:spcBef>
                  <a:spcPct val="0"/>
                </a:spcBef>
              </a:pPr>
              <a:t>69</a:t>
            </a:fld>
            <a:endParaRPr lang="en-US" altLang="en-US" sz="1300">
              <a:solidFill>
                <a:srgbClr val="000000"/>
              </a:solidFill>
              <a:latin typeface="Times New Roman" panose="02020603050405020304" pitchFamily="18" charset="0"/>
              <a:ea typeface="ＭＳ Ｐゴシック" panose="020B0600070205080204" pitchFamily="34" charset="-128"/>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382268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3E8ACCD-82CD-4245-8599-FBCEAC9B2F47}"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70</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88603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3E267E1-1F8F-4379-B3DC-995124DDFF37}"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71</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039079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C6C728D-153C-437D-9F87-F3E6C5D4CD7C}"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72</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09766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39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CB84FB2-9046-4EBF-8F30-AD8122275E6E}"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73</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854028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40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2A0C608-BC88-4345-B75E-1D1D285B7794}"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74</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025775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71C2405-E5A7-497D-8A35-F103FE395F8D}"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75</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7544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A552B99-9118-42C3-BD22-60CFD55DFF40}"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6</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240126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62091F5-CC3E-4E2B-B30E-DB840D521284}"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76</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055486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45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916C392-BA52-4BC0-A92F-66DEDA984113}"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77</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927330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6A3986F-CDA6-4DEE-9186-FDD04CAE177E}"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78</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43276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C5F6D79-E57C-41C4-A143-2F2A3BC3C325}"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7</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8685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2D32FD9-720A-4AAB-9389-18C8E5ECA5AD}"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8</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3427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D205712-D275-48B3-8F5F-D364950979A4}"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9</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745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3366" indent="-282064" eaLnBrk="0" hangingPunct="0">
              <a:spcBef>
                <a:spcPct val="30000"/>
              </a:spcBef>
              <a:defRPr sz="1200">
                <a:solidFill>
                  <a:schemeClr val="tx1"/>
                </a:solidFill>
                <a:latin typeface="Calibri" panose="020F0502020204030204" pitchFamily="34" charset="0"/>
              </a:defRPr>
            </a:lvl2pPr>
            <a:lvl3pPr marL="1128255" indent="-225651" eaLnBrk="0" hangingPunct="0">
              <a:spcBef>
                <a:spcPct val="30000"/>
              </a:spcBef>
              <a:defRPr sz="1200">
                <a:solidFill>
                  <a:schemeClr val="tx1"/>
                </a:solidFill>
                <a:latin typeface="Calibri" panose="020F0502020204030204" pitchFamily="34" charset="0"/>
              </a:defRPr>
            </a:lvl3pPr>
            <a:lvl4pPr marL="1579557" indent="-225651" eaLnBrk="0" hangingPunct="0">
              <a:spcBef>
                <a:spcPct val="30000"/>
              </a:spcBef>
              <a:defRPr sz="1200">
                <a:solidFill>
                  <a:schemeClr val="tx1"/>
                </a:solidFill>
                <a:latin typeface="Calibri" panose="020F0502020204030204" pitchFamily="34" charset="0"/>
              </a:defRPr>
            </a:lvl4pPr>
            <a:lvl5pPr marL="2030860" indent="-225651" eaLnBrk="0" hangingPunct="0">
              <a:spcBef>
                <a:spcPct val="30000"/>
              </a:spcBef>
              <a:defRPr sz="1200">
                <a:solidFill>
                  <a:schemeClr val="tx1"/>
                </a:solidFill>
                <a:latin typeface="Calibri" panose="020F0502020204030204" pitchFamily="34" charset="0"/>
              </a:defRPr>
            </a:lvl5pPr>
            <a:lvl6pPr marL="2482162" indent="-225651" eaLnBrk="0" fontAlgn="base" hangingPunct="0">
              <a:spcBef>
                <a:spcPct val="30000"/>
              </a:spcBef>
              <a:spcAft>
                <a:spcPct val="0"/>
              </a:spcAft>
              <a:defRPr sz="1200">
                <a:solidFill>
                  <a:schemeClr val="tx1"/>
                </a:solidFill>
                <a:latin typeface="Calibri" panose="020F0502020204030204" pitchFamily="34" charset="0"/>
              </a:defRPr>
            </a:lvl6pPr>
            <a:lvl7pPr marL="2933464" indent="-225651" eaLnBrk="0" fontAlgn="base" hangingPunct="0">
              <a:spcBef>
                <a:spcPct val="30000"/>
              </a:spcBef>
              <a:spcAft>
                <a:spcPct val="0"/>
              </a:spcAft>
              <a:defRPr sz="1200">
                <a:solidFill>
                  <a:schemeClr val="tx1"/>
                </a:solidFill>
                <a:latin typeface="Calibri" panose="020F0502020204030204" pitchFamily="34" charset="0"/>
              </a:defRPr>
            </a:lvl7pPr>
            <a:lvl8pPr marL="3384766" indent="-225651" eaLnBrk="0" fontAlgn="base" hangingPunct="0">
              <a:spcBef>
                <a:spcPct val="30000"/>
              </a:spcBef>
              <a:spcAft>
                <a:spcPct val="0"/>
              </a:spcAft>
              <a:defRPr sz="1200">
                <a:solidFill>
                  <a:schemeClr val="tx1"/>
                </a:solidFill>
                <a:latin typeface="Calibri" panose="020F0502020204030204" pitchFamily="34" charset="0"/>
              </a:defRPr>
            </a:lvl8pPr>
            <a:lvl9pPr marL="3836068" indent="-22565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4F6A5CB-4099-46CB-B505-8BCF5BD54E63}" type="slidenum">
              <a:rPr lang="en-US" altLang="en-US">
                <a:solidFill>
                  <a:srgbClr val="000000"/>
                </a:solidFill>
                <a:latin typeface="Times New Roman" panose="02020603050405020304" pitchFamily="18" charset="0"/>
                <a:ea typeface="ＭＳ Ｐゴシック" panose="020B0600070205080204" pitchFamily="34" charset="-128"/>
              </a:rPr>
              <a:pPr eaLnBrk="1" hangingPunct="1">
                <a:spcBef>
                  <a:spcPct val="0"/>
                </a:spcBef>
              </a:pPr>
              <a:t>12</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7989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94" name="Rectangle 22"/>
          <p:cNvSpPr>
            <a:spLocks noGrp="1" noChangeArrowheads="1"/>
          </p:cNvSpPr>
          <p:nvPr>
            <p:ph type="ctrTitle"/>
          </p:nvPr>
        </p:nvSpPr>
        <p:spPr bwMode="white">
          <a:xfrm>
            <a:off x="0" y="3276600"/>
            <a:ext cx="9144000" cy="685800"/>
          </a:xfrm>
        </p:spPr>
        <p:txBody>
          <a:bodyPr/>
          <a:lstStyle>
            <a:lvl1pPr>
              <a:defRPr sz="2800">
                <a:solidFill>
                  <a:schemeClr val="tx1"/>
                </a:solidFill>
              </a:defRPr>
            </a:lvl1pPr>
          </a:lstStyle>
          <a:p>
            <a:r>
              <a:rPr lang="en-US" dirty="0" smtClean="0"/>
              <a:t>Click to edit Master title style</a:t>
            </a:r>
            <a:endParaRPr lang="en-US" dirty="0"/>
          </a:p>
        </p:txBody>
      </p:sp>
      <p:sp>
        <p:nvSpPr>
          <p:cNvPr id="3095" name="Rectangle 23"/>
          <p:cNvSpPr>
            <a:spLocks noGrp="1" noChangeArrowheads="1"/>
          </p:cNvSpPr>
          <p:nvPr>
            <p:ph type="subTitle" idx="1"/>
          </p:nvPr>
        </p:nvSpPr>
        <p:spPr bwMode="white">
          <a:xfrm>
            <a:off x="0" y="4114800"/>
            <a:ext cx="9144000" cy="1050925"/>
          </a:xfrm>
        </p:spPr>
        <p:txBody>
          <a:bodyPr tIns="0" bIns="0" anchorCtr="1"/>
          <a:lstStyle>
            <a:lvl1pPr marL="0" indent="0" algn="ctr">
              <a:buFontTx/>
              <a:buNone/>
              <a:defRPr sz="4000">
                <a:solidFill>
                  <a:schemeClr val="tx1"/>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57298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631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784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alphaModFix amt="0"/>
          </a:blip>
          <a:srcRect/>
          <a:stretch>
            <a:fillRect/>
          </a:stretch>
        </a:blipFill>
        <a:effectLst/>
      </p:bgPr>
    </p:bg>
    <p:spTree>
      <p:nvGrpSpPr>
        <p:cNvPr id="1" name=""/>
        <p:cNvGrpSpPr/>
        <p:nvPr/>
      </p:nvGrpSpPr>
      <p:grpSpPr>
        <a:xfrm>
          <a:off x="0" y="0"/>
          <a:ext cx="0" cy="0"/>
          <a:chOff x="0" y="0"/>
          <a:chExt cx="0" cy="0"/>
        </a:xfrm>
      </p:grpSpPr>
      <p:pic>
        <p:nvPicPr>
          <p:cNvPr id="4" name="Picture 5" descr="Plaster_TitleBkgrnd_rnd.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0" y="3124200"/>
            <a:ext cx="6934200" cy="182880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en-US" altLang="en-US" sz="2400" baseline="-25000" smtClean="0">
              <a:solidFill>
                <a:srgbClr val="000000"/>
              </a:solidFill>
              <a:latin typeface="Times" charset="0"/>
              <a:ea typeface="ＭＳ Ｐゴシック" pitchFamily="34" charset="-128"/>
            </a:endParaRPr>
          </a:p>
        </p:txBody>
      </p:sp>
      <p:pic>
        <p:nvPicPr>
          <p:cNvPr id="6" name="Picture 8" descr="Delmar_Logo_White_EPS.eps"/>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6269038"/>
            <a:ext cx="2057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2"/>
          <p:cNvSpPr txBox="1">
            <a:spLocks noChangeArrowheads="1"/>
          </p:cNvSpPr>
          <p:nvPr userDrawn="1"/>
        </p:nvSpPr>
        <p:spPr bwMode="black">
          <a:xfrm>
            <a:off x="2362200" y="64008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900" smtClean="0">
                <a:solidFill>
                  <a:srgbClr val="D9D9D9"/>
                </a:solidFill>
                <a:cs typeface="+mn-cs"/>
              </a:rPr>
              <a:t>© 2013 Cengage Learning. All Rights Reserved. May not be scanned, copied or duplicated, or posted to a publicly accessible website, in whole or in part.</a:t>
            </a:r>
            <a:endParaRPr lang="en-US" sz="900" smtClean="0">
              <a:solidFill>
                <a:srgbClr val="D9D9D9"/>
              </a:solidFill>
              <a:latin typeface="Times New Roman" pitchFamily="18" charset="0"/>
              <a:cs typeface="+mn-cs"/>
            </a:endParaRPr>
          </a:p>
        </p:txBody>
      </p:sp>
      <p:sp>
        <p:nvSpPr>
          <p:cNvPr id="3094" name="Rectangle 22"/>
          <p:cNvSpPr>
            <a:spLocks noGrp="1" noChangeArrowheads="1"/>
          </p:cNvSpPr>
          <p:nvPr>
            <p:ph type="ctrTitle"/>
          </p:nvPr>
        </p:nvSpPr>
        <p:spPr bwMode="white">
          <a:xfrm>
            <a:off x="0" y="3276600"/>
            <a:ext cx="6934200" cy="685800"/>
          </a:xfrm>
        </p:spPr>
        <p:txBody>
          <a:bodyPr/>
          <a:lstStyle>
            <a:lvl1pPr>
              <a:defRPr sz="2800">
                <a:solidFill>
                  <a:schemeClr val="tx1"/>
                </a:solidFill>
              </a:defRPr>
            </a:lvl1pPr>
          </a:lstStyle>
          <a:p>
            <a:r>
              <a:rPr lang="en-US" dirty="0" smtClean="0"/>
              <a:t>Click to edit Master title style</a:t>
            </a:r>
            <a:endParaRPr lang="en-US" dirty="0"/>
          </a:p>
        </p:txBody>
      </p:sp>
      <p:sp>
        <p:nvSpPr>
          <p:cNvPr id="3095" name="Rectangle 23"/>
          <p:cNvSpPr>
            <a:spLocks noGrp="1" noChangeArrowheads="1"/>
          </p:cNvSpPr>
          <p:nvPr>
            <p:ph type="subTitle" idx="1"/>
          </p:nvPr>
        </p:nvSpPr>
        <p:spPr bwMode="white">
          <a:xfrm>
            <a:off x="0" y="4114800"/>
            <a:ext cx="6934200" cy="1050925"/>
          </a:xfrm>
        </p:spPr>
        <p:txBody>
          <a:bodyPr tIns="0" bIns="0" anchorCtr="1"/>
          <a:lstStyle>
            <a:lvl1pPr marL="0" indent="0" algn="ctr">
              <a:buFontTx/>
              <a:buNone/>
              <a:defRPr sz="3600">
                <a:solidFill>
                  <a:schemeClr val="tx1"/>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876517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alphaModFix amt="0"/>
          </a:blip>
          <a:srcRect/>
          <a:stretch>
            <a:fillRect/>
          </a:stretch>
        </a:blipFill>
        <a:effectLst/>
      </p:bgPr>
    </p:bg>
    <p:spTree>
      <p:nvGrpSpPr>
        <p:cNvPr id="1" name=""/>
        <p:cNvGrpSpPr/>
        <p:nvPr/>
      </p:nvGrpSpPr>
      <p:grpSpPr>
        <a:xfrm>
          <a:off x="0" y="0"/>
          <a:ext cx="0" cy="0"/>
          <a:chOff x="0" y="0"/>
          <a:chExt cx="0" cy="0"/>
        </a:xfrm>
      </p:grpSpPr>
      <p:pic>
        <p:nvPicPr>
          <p:cNvPr id="4"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2"/>
          <p:cNvSpPr txBox="1">
            <a:spLocks noChangeArrowheads="1"/>
          </p:cNvSpPr>
          <p:nvPr userDrawn="1"/>
        </p:nvSpPr>
        <p:spPr bwMode="black">
          <a:xfrm>
            <a:off x="2362200" y="64008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900" smtClean="0">
                <a:solidFill>
                  <a:srgbClr val="000000"/>
                </a:solidFill>
                <a:ea typeface="ＭＳ Ｐゴシック" pitchFamily="34" charset="-128"/>
              </a:rPr>
              <a:t>© 2013 Cengage Learning. All Rights Reserved. May not be scanned, copied or duplicated, or posted to a publicly accessible website, in whole or in part.</a:t>
            </a:r>
            <a:endParaRPr lang="en-US" sz="900" smtClean="0">
              <a:solidFill>
                <a:srgbClr val="000000"/>
              </a:solidFill>
              <a:latin typeface="Times New Roman" pitchFamily="18" charset="0"/>
              <a:ea typeface="ＭＳ Ｐゴシック" pitchFamily="34" charset="-128"/>
            </a:endParaRPr>
          </a:p>
        </p:txBody>
      </p:sp>
      <p:pic>
        <p:nvPicPr>
          <p:cNvPr id="6" name="Picture 8" descr="Plaster_TitleBkgrnd_rnd.2.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userDrawn="1"/>
        </p:nvSpPr>
        <p:spPr bwMode="auto">
          <a:xfrm>
            <a:off x="0" y="3124200"/>
            <a:ext cx="6934200" cy="182880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en-US" altLang="en-US" sz="2400" baseline="-25000" smtClean="0">
              <a:solidFill>
                <a:srgbClr val="000000"/>
              </a:solidFill>
              <a:latin typeface="Times" charset="0"/>
              <a:ea typeface="ＭＳ Ｐゴシック" pitchFamily="34" charset="-128"/>
            </a:endParaRPr>
          </a:p>
        </p:txBody>
      </p:sp>
      <p:pic>
        <p:nvPicPr>
          <p:cNvPr id="8" name="Picture 8" descr="Delmar_Logo_White_EPS.eps"/>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6269038"/>
            <a:ext cx="2057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2"/>
          <p:cNvSpPr txBox="1">
            <a:spLocks noChangeArrowheads="1"/>
          </p:cNvSpPr>
          <p:nvPr userDrawn="1"/>
        </p:nvSpPr>
        <p:spPr bwMode="black">
          <a:xfrm>
            <a:off x="2362200" y="64008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900" smtClean="0">
                <a:solidFill>
                  <a:srgbClr val="D9D9D9"/>
                </a:solidFill>
                <a:ea typeface="ＭＳ Ｐゴシック" pitchFamily="34" charset="-128"/>
              </a:rPr>
              <a:t>© 2013 Cengage Learning. All Rights Reserved. May not be scanned, copied or duplicated, or posted to a publicly accessible website, in whole or in part.</a:t>
            </a:r>
            <a:endParaRPr lang="en-US" sz="900" smtClean="0">
              <a:solidFill>
                <a:srgbClr val="D9D9D9"/>
              </a:solidFill>
              <a:latin typeface="Times New Roman" pitchFamily="18" charset="0"/>
              <a:ea typeface="ＭＳ Ｐゴシック" pitchFamily="34" charset="-128"/>
            </a:endParaRPr>
          </a:p>
        </p:txBody>
      </p:sp>
      <p:sp>
        <p:nvSpPr>
          <p:cNvPr id="3094" name="Rectangle 22"/>
          <p:cNvSpPr>
            <a:spLocks noGrp="1" noChangeArrowheads="1"/>
          </p:cNvSpPr>
          <p:nvPr>
            <p:ph type="ctrTitle"/>
          </p:nvPr>
        </p:nvSpPr>
        <p:spPr bwMode="white">
          <a:xfrm>
            <a:off x="0" y="3276600"/>
            <a:ext cx="6934200" cy="685800"/>
          </a:xfrm>
        </p:spPr>
        <p:txBody>
          <a:bodyPr/>
          <a:lstStyle>
            <a:lvl1pPr>
              <a:defRPr sz="2800">
                <a:solidFill>
                  <a:schemeClr val="tx1"/>
                </a:solidFill>
              </a:defRPr>
            </a:lvl1pPr>
          </a:lstStyle>
          <a:p>
            <a:r>
              <a:rPr lang="en-US" dirty="0" smtClean="0"/>
              <a:t>Click to edit Master title style</a:t>
            </a:r>
            <a:endParaRPr lang="en-US" dirty="0"/>
          </a:p>
        </p:txBody>
      </p:sp>
      <p:sp>
        <p:nvSpPr>
          <p:cNvPr id="3095" name="Rectangle 23"/>
          <p:cNvSpPr>
            <a:spLocks noGrp="1" noChangeArrowheads="1"/>
          </p:cNvSpPr>
          <p:nvPr>
            <p:ph type="subTitle" idx="1"/>
          </p:nvPr>
        </p:nvSpPr>
        <p:spPr bwMode="white">
          <a:xfrm>
            <a:off x="0" y="4114800"/>
            <a:ext cx="6934200" cy="1050925"/>
          </a:xfrm>
        </p:spPr>
        <p:txBody>
          <a:bodyPr tIns="0" bIns="0" anchorCtr="1"/>
          <a:lstStyle>
            <a:lvl1pPr marL="0" indent="0" algn="ctr">
              <a:buFontTx/>
              <a:buNone/>
              <a:defRPr sz="3600">
                <a:solidFill>
                  <a:schemeClr val="tx1"/>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493442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94" name="Rectangle 22"/>
          <p:cNvSpPr>
            <a:spLocks noGrp="1" noChangeArrowheads="1"/>
          </p:cNvSpPr>
          <p:nvPr>
            <p:ph type="ctrTitle"/>
          </p:nvPr>
        </p:nvSpPr>
        <p:spPr bwMode="white">
          <a:xfrm>
            <a:off x="0" y="3276600"/>
            <a:ext cx="9144000" cy="685800"/>
          </a:xfrm>
        </p:spPr>
        <p:txBody>
          <a:bodyPr/>
          <a:lstStyle>
            <a:lvl1pPr>
              <a:defRPr sz="2800">
                <a:solidFill>
                  <a:schemeClr val="tx1"/>
                </a:solidFill>
              </a:defRPr>
            </a:lvl1pPr>
          </a:lstStyle>
          <a:p>
            <a:r>
              <a:rPr lang="en-US" dirty="0" smtClean="0"/>
              <a:t>Click to edit Master title style</a:t>
            </a:r>
            <a:endParaRPr lang="en-US" dirty="0"/>
          </a:p>
        </p:txBody>
      </p:sp>
      <p:sp>
        <p:nvSpPr>
          <p:cNvPr id="3095" name="Rectangle 23"/>
          <p:cNvSpPr>
            <a:spLocks noGrp="1" noChangeArrowheads="1"/>
          </p:cNvSpPr>
          <p:nvPr>
            <p:ph type="subTitle" idx="1"/>
          </p:nvPr>
        </p:nvSpPr>
        <p:spPr bwMode="white">
          <a:xfrm>
            <a:off x="0" y="4114800"/>
            <a:ext cx="9144000" cy="1050925"/>
          </a:xfrm>
        </p:spPr>
        <p:txBody>
          <a:bodyPr tIns="0" bIns="0" anchorCtr="1"/>
          <a:lstStyle>
            <a:lvl1pPr marL="0" indent="0" algn="ctr">
              <a:buFontTx/>
              <a:buNone/>
              <a:defRPr sz="4000">
                <a:solidFill>
                  <a:schemeClr val="tx1"/>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423597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76400"/>
            <a:ext cx="777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8941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38135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4286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362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281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6262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400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4501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8968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6469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5786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94" name="Rectangle 22"/>
          <p:cNvSpPr>
            <a:spLocks noGrp="1" noChangeArrowheads="1"/>
          </p:cNvSpPr>
          <p:nvPr>
            <p:ph type="ctrTitle"/>
          </p:nvPr>
        </p:nvSpPr>
        <p:spPr bwMode="white">
          <a:xfrm>
            <a:off x="0" y="3276600"/>
            <a:ext cx="9144000" cy="685800"/>
          </a:xfrm>
        </p:spPr>
        <p:txBody>
          <a:bodyPr/>
          <a:lstStyle>
            <a:lvl1pPr>
              <a:defRPr sz="2800">
                <a:solidFill>
                  <a:schemeClr val="tx1"/>
                </a:solidFill>
              </a:defRPr>
            </a:lvl1pPr>
          </a:lstStyle>
          <a:p>
            <a:r>
              <a:rPr lang="en-US" dirty="0" smtClean="0"/>
              <a:t>Click to edit Master title style</a:t>
            </a:r>
            <a:endParaRPr lang="en-US" dirty="0"/>
          </a:p>
        </p:txBody>
      </p:sp>
      <p:sp>
        <p:nvSpPr>
          <p:cNvPr id="3095" name="Rectangle 23"/>
          <p:cNvSpPr>
            <a:spLocks noGrp="1" noChangeArrowheads="1"/>
          </p:cNvSpPr>
          <p:nvPr>
            <p:ph type="subTitle" idx="1"/>
          </p:nvPr>
        </p:nvSpPr>
        <p:spPr bwMode="white">
          <a:xfrm>
            <a:off x="0" y="4114800"/>
            <a:ext cx="9144000" cy="1050925"/>
          </a:xfrm>
        </p:spPr>
        <p:txBody>
          <a:bodyPr tIns="0" bIns="0" anchorCtr="1"/>
          <a:lstStyle>
            <a:lvl1pPr marL="0" indent="0" algn="ctr">
              <a:buFontTx/>
              <a:buNone/>
              <a:defRPr sz="4000">
                <a:solidFill>
                  <a:schemeClr val="tx1"/>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750447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0037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41424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5566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086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27873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915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884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8116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290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940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2163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C81384-0735-4564-BBF3-EF0A3E576E03}"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3D6929-91BB-4CE1-844E-AEF5C9C2B2B0}" type="slidenum">
              <a:rPr lang="en-US" altLang="en-US"/>
              <a:pPr/>
              <a:t>‹#›</a:t>
            </a:fld>
            <a:endParaRPr lang="en-US" altLang="en-US"/>
          </a:p>
        </p:txBody>
      </p:sp>
    </p:spTree>
    <p:extLst>
      <p:ext uri="{BB962C8B-B14F-4D97-AF65-F5344CB8AC3E}">
        <p14:creationId xmlns:p14="http://schemas.microsoft.com/office/powerpoint/2010/main" val="3139530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83DF7D-75EA-4397-A010-6471F6B009E5}"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D60FAA7-C768-4BC4-AB6B-F349951EBD62}" type="slidenum">
              <a:rPr lang="en-US" altLang="en-US"/>
              <a:pPr/>
              <a:t>‹#›</a:t>
            </a:fld>
            <a:endParaRPr lang="en-US" altLang="en-US"/>
          </a:p>
        </p:txBody>
      </p:sp>
    </p:spTree>
    <p:extLst>
      <p:ext uri="{BB962C8B-B14F-4D97-AF65-F5344CB8AC3E}">
        <p14:creationId xmlns:p14="http://schemas.microsoft.com/office/powerpoint/2010/main" val="1529660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885F79-67F2-445F-A110-1898CFDB0A42}"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1055785-CA1E-4495-84C9-430647E4245C}" type="slidenum">
              <a:rPr lang="en-US" altLang="en-US"/>
              <a:pPr/>
              <a:t>‹#›</a:t>
            </a:fld>
            <a:endParaRPr lang="en-US" altLang="en-US"/>
          </a:p>
        </p:txBody>
      </p:sp>
    </p:spTree>
    <p:extLst>
      <p:ext uri="{BB962C8B-B14F-4D97-AF65-F5344CB8AC3E}">
        <p14:creationId xmlns:p14="http://schemas.microsoft.com/office/powerpoint/2010/main" val="2083299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2B65A3E-6BDE-40F5-8637-E32C14DCA2C0}"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9C72153-3666-470E-B9E0-E22CCAEC73C6}" type="slidenum">
              <a:rPr lang="en-US" altLang="en-US"/>
              <a:pPr/>
              <a:t>‹#›</a:t>
            </a:fld>
            <a:endParaRPr lang="en-US" altLang="en-US"/>
          </a:p>
        </p:txBody>
      </p:sp>
    </p:spTree>
    <p:extLst>
      <p:ext uri="{BB962C8B-B14F-4D97-AF65-F5344CB8AC3E}">
        <p14:creationId xmlns:p14="http://schemas.microsoft.com/office/powerpoint/2010/main" val="261558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5910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97DB68-5A48-4323-813B-B703B2BBDA32}" type="datetimeFigureOut">
              <a:rPr lang="en-US"/>
              <a:pPr>
                <a:defRPr/>
              </a:pPr>
              <a:t>1/23/2017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0994D97-2643-4C0F-BE19-3C584FFDF8E5}" type="slidenum">
              <a:rPr lang="en-US" altLang="en-US"/>
              <a:pPr/>
              <a:t>‹#›</a:t>
            </a:fld>
            <a:endParaRPr lang="en-US" altLang="en-US"/>
          </a:p>
        </p:txBody>
      </p:sp>
    </p:spTree>
    <p:extLst>
      <p:ext uri="{BB962C8B-B14F-4D97-AF65-F5344CB8AC3E}">
        <p14:creationId xmlns:p14="http://schemas.microsoft.com/office/powerpoint/2010/main" val="353122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AD9B48-3F60-4A1A-8FED-D3E809F03D3E}" type="datetimeFigureOut">
              <a:rPr lang="en-US"/>
              <a:pPr>
                <a:defRPr/>
              </a:pPr>
              <a:t>1/23/2017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27872F9-7476-43FA-992D-3950B103DD20}" type="slidenum">
              <a:rPr lang="en-US" altLang="en-US"/>
              <a:pPr/>
              <a:t>‹#›</a:t>
            </a:fld>
            <a:endParaRPr lang="en-US" altLang="en-US"/>
          </a:p>
        </p:txBody>
      </p:sp>
    </p:spTree>
    <p:extLst>
      <p:ext uri="{BB962C8B-B14F-4D97-AF65-F5344CB8AC3E}">
        <p14:creationId xmlns:p14="http://schemas.microsoft.com/office/powerpoint/2010/main" val="893753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54B562-ADAD-4C89-A5CC-4FFBF4F65C87}" type="datetimeFigureOut">
              <a:rPr lang="en-US"/>
              <a:pPr>
                <a:defRPr/>
              </a:pPr>
              <a:t>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5FF023F-D210-40AC-BA70-AC7A0D6551C9}" type="slidenum">
              <a:rPr lang="en-US" altLang="en-US"/>
              <a:pPr/>
              <a:t>‹#›</a:t>
            </a:fld>
            <a:endParaRPr lang="en-US" altLang="en-US"/>
          </a:p>
        </p:txBody>
      </p:sp>
    </p:spTree>
    <p:extLst>
      <p:ext uri="{BB962C8B-B14F-4D97-AF65-F5344CB8AC3E}">
        <p14:creationId xmlns:p14="http://schemas.microsoft.com/office/powerpoint/2010/main" val="315744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F2B9CE-321A-4481-8C11-A99A6AD86EE8}"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2AC58B9-646C-4C34-BC2F-43E5D576A17C}" type="slidenum">
              <a:rPr lang="en-US" altLang="en-US"/>
              <a:pPr/>
              <a:t>‹#›</a:t>
            </a:fld>
            <a:endParaRPr lang="en-US" altLang="en-US"/>
          </a:p>
        </p:txBody>
      </p:sp>
    </p:spTree>
    <p:extLst>
      <p:ext uri="{BB962C8B-B14F-4D97-AF65-F5344CB8AC3E}">
        <p14:creationId xmlns:p14="http://schemas.microsoft.com/office/powerpoint/2010/main" val="760563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D06FCF-6ADB-44F6-A47D-416C0E9A1343}"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C143FEA-CA76-46A2-B3CC-16329DFF9659}" type="slidenum">
              <a:rPr lang="en-US" altLang="en-US"/>
              <a:pPr/>
              <a:t>‹#›</a:t>
            </a:fld>
            <a:endParaRPr lang="en-US" altLang="en-US"/>
          </a:p>
        </p:txBody>
      </p:sp>
    </p:spTree>
    <p:extLst>
      <p:ext uri="{BB962C8B-B14F-4D97-AF65-F5344CB8AC3E}">
        <p14:creationId xmlns:p14="http://schemas.microsoft.com/office/powerpoint/2010/main" val="2278326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14008-DE25-4221-9113-C5C078B48C79}"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4316DD-4091-492D-AFE0-16D965FF78D5}" type="slidenum">
              <a:rPr lang="en-US" altLang="en-US"/>
              <a:pPr/>
              <a:t>‹#›</a:t>
            </a:fld>
            <a:endParaRPr lang="en-US" altLang="en-US"/>
          </a:p>
        </p:txBody>
      </p:sp>
    </p:spTree>
    <p:extLst>
      <p:ext uri="{BB962C8B-B14F-4D97-AF65-F5344CB8AC3E}">
        <p14:creationId xmlns:p14="http://schemas.microsoft.com/office/powerpoint/2010/main" val="233193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D4A5F1-E7B7-468A-A454-284B0DA9A952}"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5E77217-320D-478E-BC78-854B147FFF15}" type="slidenum">
              <a:rPr lang="en-US" altLang="en-US"/>
              <a:pPr/>
              <a:t>‹#›</a:t>
            </a:fld>
            <a:endParaRPr lang="en-US" altLang="en-US"/>
          </a:p>
        </p:txBody>
      </p:sp>
    </p:spTree>
    <p:extLst>
      <p:ext uri="{BB962C8B-B14F-4D97-AF65-F5344CB8AC3E}">
        <p14:creationId xmlns:p14="http://schemas.microsoft.com/office/powerpoint/2010/main" val="1054815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9018203-6572-42C2-B5E4-5EB19862FBCF}" type="slidenum">
              <a:rPr lang="en-US" altLang="en-US"/>
              <a:pPr/>
              <a:t>‹#›</a:t>
            </a:fld>
            <a:endParaRPr lang="en-US" altLang="en-US"/>
          </a:p>
        </p:txBody>
      </p:sp>
    </p:spTree>
    <p:extLst>
      <p:ext uri="{BB962C8B-B14F-4D97-AF65-F5344CB8AC3E}">
        <p14:creationId xmlns:p14="http://schemas.microsoft.com/office/powerpoint/2010/main" val="3859545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alphaModFix amt="0"/>
          </a:blip>
          <a:srcRect/>
          <a:stretch>
            <a:fillRect/>
          </a:stretch>
        </a:blipFill>
        <a:effectLst/>
      </p:bgPr>
    </p:bg>
    <p:spTree>
      <p:nvGrpSpPr>
        <p:cNvPr id="1" name=""/>
        <p:cNvGrpSpPr/>
        <p:nvPr/>
      </p:nvGrpSpPr>
      <p:grpSpPr>
        <a:xfrm>
          <a:off x="0" y="0"/>
          <a:ext cx="0" cy="0"/>
          <a:chOff x="0" y="0"/>
          <a:chExt cx="0" cy="0"/>
        </a:xfrm>
      </p:grpSpPr>
      <p:pic>
        <p:nvPicPr>
          <p:cNvPr id="4" name="Picture 5" descr="Plaster_TitleBkgrnd_rnd.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0" y="3124200"/>
            <a:ext cx="6934200" cy="182880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en-US" altLang="en-US" sz="2400" baseline="-25000" smtClean="0">
              <a:solidFill>
                <a:srgbClr val="000000"/>
              </a:solidFill>
              <a:latin typeface="Times" charset="0"/>
              <a:ea typeface="ＭＳ Ｐゴシック" pitchFamily="34" charset="-128"/>
            </a:endParaRPr>
          </a:p>
        </p:txBody>
      </p:sp>
      <p:pic>
        <p:nvPicPr>
          <p:cNvPr id="6" name="Picture 8" descr="Delmar_Logo_White_EPS.eps"/>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6269038"/>
            <a:ext cx="2057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2"/>
          <p:cNvSpPr txBox="1">
            <a:spLocks noChangeArrowheads="1"/>
          </p:cNvSpPr>
          <p:nvPr userDrawn="1"/>
        </p:nvSpPr>
        <p:spPr bwMode="black">
          <a:xfrm>
            <a:off x="2362200" y="64008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900" smtClean="0">
                <a:solidFill>
                  <a:srgbClr val="D9D9D9"/>
                </a:solidFill>
                <a:cs typeface="+mn-cs"/>
              </a:rPr>
              <a:t>© 2013 Cengage Learning. All Rights Reserved. May not be scanned, copied or duplicated, or posted to a publicly accessible website, in whole or in part.</a:t>
            </a:r>
            <a:endParaRPr lang="en-US" sz="900" smtClean="0">
              <a:solidFill>
                <a:srgbClr val="D9D9D9"/>
              </a:solidFill>
              <a:latin typeface="Times New Roman" pitchFamily="18" charset="0"/>
              <a:cs typeface="+mn-cs"/>
            </a:endParaRPr>
          </a:p>
        </p:txBody>
      </p:sp>
      <p:sp>
        <p:nvSpPr>
          <p:cNvPr id="3094" name="Rectangle 22"/>
          <p:cNvSpPr>
            <a:spLocks noGrp="1" noChangeArrowheads="1"/>
          </p:cNvSpPr>
          <p:nvPr>
            <p:ph type="ctrTitle"/>
          </p:nvPr>
        </p:nvSpPr>
        <p:spPr bwMode="white">
          <a:xfrm>
            <a:off x="0" y="3276600"/>
            <a:ext cx="6934200" cy="685800"/>
          </a:xfrm>
        </p:spPr>
        <p:txBody>
          <a:bodyPr/>
          <a:lstStyle>
            <a:lvl1pPr>
              <a:defRPr sz="2800">
                <a:solidFill>
                  <a:schemeClr val="tx1"/>
                </a:solidFill>
              </a:defRPr>
            </a:lvl1pPr>
          </a:lstStyle>
          <a:p>
            <a:r>
              <a:rPr lang="en-US" dirty="0" smtClean="0"/>
              <a:t>Click to edit Master title style</a:t>
            </a:r>
            <a:endParaRPr lang="en-US" dirty="0"/>
          </a:p>
        </p:txBody>
      </p:sp>
      <p:sp>
        <p:nvSpPr>
          <p:cNvPr id="3095" name="Rectangle 23"/>
          <p:cNvSpPr>
            <a:spLocks noGrp="1" noChangeArrowheads="1"/>
          </p:cNvSpPr>
          <p:nvPr>
            <p:ph type="subTitle" idx="1"/>
          </p:nvPr>
        </p:nvSpPr>
        <p:spPr bwMode="white">
          <a:xfrm>
            <a:off x="0" y="4114800"/>
            <a:ext cx="6934200" cy="1050925"/>
          </a:xfrm>
        </p:spPr>
        <p:txBody>
          <a:bodyPr tIns="0" bIns="0" anchorCtr="1"/>
          <a:lstStyle>
            <a:lvl1pPr marL="0" indent="0" algn="ctr">
              <a:buFontTx/>
              <a:buNone/>
              <a:defRPr sz="3600">
                <a:solidFill>
                  <a:schemeClr val="tx1"/>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9468002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0EC368-C44B-462A-BB8D-E2BAE98B8162}"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118B779-17B6-4EF9-938D-21774C813B99}" type="slidenum">
              <a:rPr lang="en-US" altLang="en-US"/>
              <a:pPr/>
              <a:t>‹#›</a:t>
            </a:fld>
            <a:endParaRPr lang="en-US" altLang="en-US"/>
          </a:p>
        </p:txBody>
      </p:sp>
    </p:spTree>
    <p:extLst>
      <p:ext uri="{BB962C8B-B14F-4D97-AF65-F5344CB8AC3E}">
        <p14:creationId xmlns:p14="http://schemas.microsoft.com/office/powerpoint/2010/main" val="54303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9652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DA3729-EA75-434C-992B-81242779A324}"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2E83D23-5CDD-45EA-800D-A524E5DA56B0}" type="slidenum">
              <a:rPr lang="en-US" altLang="en-US"/>
              <a:pPr/>
              <a:t>‹#›</a:t>
            </a:fld>
            <a:endParaRPr lang="en-US" altLang="en-US"/>
          </a:p>
        </p:txBody>
      </p:sp>
    </p:spTree>
    <p:extLst>
      <p:ext uri="{BB962C8B-B14F-4D97-AF65-F5344CB8AC3E}">
        <p14:creationId xmlns:p14="http://schemas.microsoft.com/office/powerpoint/2010/main" val="3854652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7767D5-4359-4C16-91B5-633B3E1244CC}"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FEC470-DCC8-4C42-8A2B-4DD660DD43C2}" type="slidenum">
              <a:rPr lang="en-US" altLang="en-US"/>
              <a:pPr/>
              <a:t>‹#›</a:t>
            </a:fld>
            <a:endParaRPr lang="en-US" altLang="en-US"/>
          </a:p>
        </p:txBody>
      </p:sp>
    </p:spTree>
    <p:extLst>
      <p:ext uri="{BB962C8B-B14F-4D97-AF65-F5344CB8AC3E}">
        <p14:creationId xmlns:p14="http://schemas.microsoft.com/office/powerpoint/2010/main" val="12087675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B9D8A2-822F-47BC-B7EB-9735F9385880}"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4DC0035-947B-49DE-9EB5-A47D115C81C1}" type="slidenum">
              <a:rPr lang="en-US" altLang="en-US"/>
              <a:pPr/>
              <a:t>‹#›</a:t>
            </a:fld>
            <a:endParaRPr lang="en-US" altLang="en-US"/>
          </a:p>
        </p:txBody>
      </p:sp>
    </p:spTree>
    <p:extLst>
      <p:ext uri="{BB962C8B-B14F-4D97-AF65-F5344CB8AC3E}">
        <p14:creationId xmlns:p14="http://schemas.microsoft.com/office/powerpoint/2010/main" val="15701350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7D08C8-D8EA-4559-8394-243798D442C6}" type="datetimeFigureOut">
              <a:rPr lang="en-US"/>
              <a:pPr>
                <a:defRPr/>
              </a:pPr>
              <a:t>1/23/2017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D630F64-6817-4972-A0CB-D80A9EC84FAC}" type="slidenum">
              <a:rPr lang="en-US" altLang="en-US"/>
              <a:pPr/>
              <a:t>‹#›</a:t>
            </a:fld>
            <a:endParaRPr lang="en-US" altLang="en-US"/>
          </a:p>
        </p:txBody>
      </p:sp>
    </p:spTree>
    <p:extLst>
      <p:ext uri="{BB962C8B-B14F-4D97-AF65-F5344CB8AC3E}">
        <p14:creationId xmlns:p14="http://schemas.microsoft.com/office/powerpoint/2010/main" val="4239786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B9F1D3-38DF-4678-AB66-A4BC9E31A984}" type="datetimeFigureOut">
              <a:rPr lang="en-US"/>
              <a:pPr>
                <a:defRPr/>
              </a:pPr>
              <a:t>1/23/2017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97BEA6A-4508-4441-8A4D-90119A8A4D9F}" type="slidenum">
              <a:rPr lang="en-US" altLang="en-US"/>
              <a:pPr/>
              <a:t>‹#›</a:t>
            </a:fld>
            <a:endParaRPr lang="en-US" altLang="en-US"/>
          </a:p>
        </p:txBody>
      </p:sp>
    </p:spTree>
    <p:extLst>
      <p:ext uri="{BB962C8B-B14F-4D97-AF65-F5344CB8AC3E}">
        <p14:creationId xmlns:p14="http://schemas.microsoft.com/office/powerpoint/2010/main" val="41713252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B66805-EA03-4FB2-8D9D-5988EA7DF5AE}" type="datetimeFigureOut">
              <a:rPr lang="en-US"/>
              <a:pPr>
                <a:defRPr/>
              </a:pPr>
              <a:t>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B37E55E-7187-4FFA-9B28-C10207C0D787}" type="slidenum">
              <a:rPr lang="en-US" altLang="en-US"/>
              <a:pPr/>
              <a:t>‹#›</a:t>
            </a:fld>
            <a:endParaRPr lang="en-US" altLang="en-US"/>
          </a:p>
        </p:txBody>
      </p:sp>
    </p:spTree>
    <p:extLst>
      <p:ext uri="{BB962C8B-B14F-4D97-AF65-F5344CB8AC3E}">
        <p14:creationId xmlns:p14="http://schemas.microsoft.com/office/powerpoint/2010/main" val="8054831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95D790-2134-4C20-9EE0-E22AA2AC78E1}"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2DE0668-1E7E-46C0-B515-E472B92BF893}" type="slidenum">
              <a:rPr lang="en-US" altLang="en-US"/>
              <a:pPr/>
              <a:t>‹#›</a:t>
            </a:fld>
            <a:endParaRPr lang="en-US" altLang="en-US"/>
          </a:p>
        </p:txBody>
      </p:sp>
    </p:spTree>
    <p:extLst>
      <p:ext uri="{BB962C8B-B14F-4D97-AF65-F5344CB8AC3E}">
        <p14:creationId xmlns:p14="http://schemas.microsoft.com/office/powerpoint/2010/main" val="30878399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3887AD-AD2B-4AB3-A89A-7BF5DE03983E}"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B48BECE-239E-4DDF-A23A-6559134AEAC3}" type="slidenum">
              <a:rPr lang="en-US" altLang="en-US"/>
              <a:pPr/>
              <a:t>‹#›</a:t>
            </a:fld>
            <a:endParaRPr lang="en-US" altLang="en-US"/>
          </a:p>
        </p:txBody>
      </p:sp>
    </p:spTree>
    <p:extLst>
      <p:ext uri="{BB962C8B-B14F-4D97-AF65-F5344CB8AC3E}">
        <p14:creationId xmlns:p14="http://schemas.microsoft.com/office/powerpoint/2010/main" val="17466384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14B373-9538-4A40-8606-C076E2333A3C}"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996F97D-B1F0-4216-8C8F-5B74D11C08A9}" type="slidenum">
              <a:rPr lang="en-US" altLang="en-US"/>
              <a:pPr/>
              <a:t>‹#›</a:t>
            </a:fld>
            <a:endParaRPr lang="en-US" altLang="en-US"/>
          </a:p>
        </p:txBody>
      </p:sp>
    </p:spTree>
    <p:extLst>
      <p:ext uri="{BB962C8B-B14F-4D97-AF65-F5344CB8AC3E}">
        <p14:creationId xmlns:p14="http://schemas.microsoft.com/office/powerpoint/2010/main" val="37502179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FAAB41-CBD9-46FA-91D5-2CF86B597D85}"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C42595-33BC-4D82-B113-30537BFB7ABF}" type="slidenum">
              <a:rPr lang="en-US" altLang="en-US"/>
              <a:pPr/>
              <a:t>‹#›</a:t>
            </a:fld>
            <a:endParaRPr lang="en-US" altLang="en-US"/>
          </a:p>
        </p:txBody>
      </p:sp>
    </p:spTree>
    <p:extLst>
      <p:ext uri="{BB962C8B-B14F-4D97-AF65-F5344CB8AC3E}">
        <p14:creationId xmlns:p14="http://schemas.microsoft.com/office/powerpoint/2010/main" val="426856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03014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EFAF4A9-24C0-4C2F-9E4B-21D37C9EB27F}"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F92852-6D4C-4B15-ADE8-7AB0E3CD3A63}" type="slidenum">
              <a:rPr lang="en-US" altLang="en-US"/>
              <a:pPr/>
              <a:t>‹#›</a:t>
            </a:fld>
            <a:endParaRPr lang="en-US" altLang="en-US"/>
          </a:p>
        </p:txBody>
      </p:sp>
    </p:spTree>
    <p:extLst>
      <p:ext uri="{BB962C8B-B14F-4D97-AF65-F5344CB8AC3E}">
        <p14:creationId xmlns:p14="http://schemas.microsoft.com/office/powerpoint/2010/main" val="14550826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180369-5E67-4CD8-A098-D53DBE6C1E00}"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1960C8-EF8D-40BD-8EAF-286203BC5E54}" type="slidenum">
              <a:rPr lang="en-US" altLang="en-US"/>
              <a:pPr/>
              <a:t>‹#›</a:t>
            </a:fld>
            <a:endParaRPr lang="en-US" altLang="en-US"/>
          </a:p>
        </p:txBody>
      </p:sp>
    </p:spTree>
    <p:extLst>
      <p:ext uri="{BB962C8B-B14F-4D97-AF65-F5344CB8AC3E}">
        <p14:creationId xmlns:p14="http://schemas.microsoft.com/office/powerpoint/2010/main" val="1711636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6CBDAC-79CE-401B-8507-ADB19539A4CE}"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EC437-7A9A-4BD7-8BE7-DAB1CE53209D}" type="slidenum">
              <a:rPr lang="en-US" altLang="en-US"/>
              <a:pPr/>
              <a:t>‹#›</a:t>
            </a:fld>
            <a:endParaRPr lang="en-US" altLang="en-US"/>
          </a:p>
        </p:txBody>
      </p:sp>
    </p:spTree>
    <p:extLst>
      <p:ext uri="{BB962C8B-B14F-4D97-AF65-F5344CB8AC3E}">
        <p14:creationId xmlns:p14="http://schemas.microsoft.com/office/powerpoint/2010/main" val="36216208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5E06E67-2C8C-4725-8CCB-640E76F2FD8F}"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A8CB47A-7CF8-485E-89C8-5973D8BF9F03}" type="slidenum">
              <a:rPr lang="en-US" altLang="en-US"/>
              <a:pPr/>
              <a:t>‹#›</a:t>
            </a:fld>
            <a:endParaRPr lang="en-US" altLang="en-US"/>
          </a:p>
        </p:txBody>
      </p:sp>
    </p:spTree>
    <p:extLst>
      <p:ext uri="{BB962C8B-B14F-4D97-AF65-F5344CB8AC3E}">
        <p14:creationId xmlns:p14="http://schemas.microsoft.com/office/powerpoint/2010/main" val="8582787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ECFF8B-034C-46D3-BED9-5049C34CE0A7}" type="datetimeFigureOut">
              <a:rPr lang="en-US"/>
              <a:pPr>
                <a:defRPr/>
              </a:pPr>
              <a:t>1/23/2017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50085BA-606F-49C1-B443-D4A56475F4BC}" type="slidenum">
              <a:rPr lang="en-US" altLang="en-US"/>
              <a:pPr/>
              <a:t>‹#›</a:t>
            </a:fld>
            <a:endParaRPr lang="en-US" altLang="en-US"/>
          </a:p>
        </p:txBody>
      </p:sp>
    </p:spTree>
    <p:extLst>
      <p:ext uri="{BB962C8B-B14F-4D97-AF65-F5344CB8AC3E}">
        <p14:creationId xmlns:p14="http://schemas.microsoft.com/office/powerpoint/2010/main" val="1960569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6AFE4A-D700-4626-B16D-A25CE0CD4FF5}" type="datetimeFigureOut">
              <a:rPr lang="en-US"/>
              <a:pPr>
                <a:defRPr/>
              </a:pPr>
              <a:t>1/23/2017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1FAA261-0326-4BCD-8F13-AB1754734A05}" type="slidenum">
              <a:rPr lang="en-US" altLang="en-US"/>
              <a:pPr/>
              <a:t>‹#›</a:t>
            </a:fld>
            <a:endParaRPr lang="en-US" altLang="en-US"/>
          </a:p>
        </p:txBody>
      </p:sp>
    </p:spTree>
    <p:extLst>
      <p:ext uri="{BB962C8B-B14F-4D97-AF65-F5344CB8AC3E}">
        <p14:creationId xmlns:p14="http://schemas.microsoft.com/office/powerpoint/2010/main" val="19302176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9DBEA5-5618-42D1-98CA-D525FBB6B0E8}" type="datetimeFigureOut">
              <a:rPr lang="en-US"/>
              <a:pPr>
                <a:defRPr/>
              </a:pPr>
              <a:t>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8AFCE07-6236-4AC9-A0A2-65F15168BF8E}" type="slidenum">
              <a:rPr lang="en-US" altLang="en-US"/>
              <a:pPr/>
              <a:t>‹#›</a:t>
            </a:fld>
            <a:endParaRPr lang="en-US" altLang="en-US"/>
          </a:p>
        </p:txBody>
      </p:sp>
    </p:spTree>
    <p:extLst>
      <p:ext uri="{BB962C8B-B14F-4D97-AF65-F5344CB8AC3E}">
        <p14:creationId xmlns:p14="http://schemas.microsoft.com/office/powerpoint/2010/main" val="14940476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6D1E0D-DA81-4AAB-BFBE-F6C53988470B}"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4B0621B-6786-4EED-8C03-E5AB198435B5}" type="slidenum">
              <a:rPr lang="en-US" altLang="en-US"/>
              <a:pPr/>
              <a:t>‹#›</a:t>
            </a:fld>
            <a:endParaRPr lang="en-US" altLang="en-US"/>
          </a:p>
        </p:txBody>
      </p:sp>
    </p:spTree>
    <p:extLst>
      <p:ext uri="{BB962C8B-B14F-4D97-AF65-F5344CB8AC3E}">
        <p14:creationId xmlns:p14="http://schemas.microsoft.com/office/powerpoint/2010/main" val="36276903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A75428-2EF9-4B21-B8C8-5426DDA9A857}"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94D3970-9518-4CE3-85B1-93B59AB865EE}" type="slidenum">
              <a:rPr lang="en-US" altLang="en-US"/>
              <a:pPr/>
              <a:t>‹#›</a:t>
            </a:fld>
            <a:endParaRPr lang="en-US" altLang="en-US"/>
          </a:p>
        </p:txBody>
      </p:sp>
    </p:spTree>
    <p:extLst>
      <p:ext uri="{BB962C8B-B14F-4D97-AF65-F5344CB8AC3E}">
        <p14:creationId xmlns:p14="http://schemas.microsoft.com/office/powerpoint/2010/main" val="13284418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6E6CD8-DE76-4F4F-800E-C98550061F9F}"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6DDA528-6BC7-4778-9F41-AE447CC0A89D}" type="slidenum">
              <a:rPr lang="en-US" altLang="en-US"/>
              <a:pPr/>
              <a:t>‹#›</a:t>
            </a:fld>
            <a:endParaRPr lang="en-US" altLang="en-US"/>
          </a:p>
        </p:txBody>
      </p:sp>
    </p:spTree>
    <p:extLst>
      <p:ext uri="{BB962C8B-B14F-4D97-AF65-F5344CB8AC3E}">
        <p14:creationId xmlns:p14="http://schemas.microsoft.com/office/powerpoint/2010/main" val="60571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4050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3C30AC-2B13-4714-9E60-28AFE8D845AE}"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6784E47-275F-4964-B62F-EE3F8E49C71E}" type="slidenum">
              <a:rPr lang="en-US" altLang="en-US"/>
              <a:pPr/>
              <a:t>‹#›</a:t>
            </a:fld>
            <a:endParaRPr lang="en-US" altLang="en-US"/>
          </a:p>
        </p:txBody>
      </p:sp>
    </p:spTree>
    <p:extLst>
      <p:ext uri="{BB962C8B-B14F-4D97-AF65-F5344CB8AC3E}">
        <p14:creationId xmlns:p14="http://schemas.microsoft.com/office/powerpoint/2010/main" val="29148072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B59243-D119-4D11-9C01-CF4B1724273C}"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25F4BEC-F50F-4142-9EA0-56B7AA7E0347}" type="slidenum">
              <a:rPr lang="en-US" altLang="en-US"/>
              <a:pPr/>
              <a:t>‹#›</a:t>
            </a:fld>
            <a:endParaRPr lang="en-US" altLang="en-US"/>
          </a:p>
        </p:txBody>
      </p:sp>
    </p:spTree>
    <p:extLst>
      <p:ext uri="{BB962C8B-B14F-4D97-AF65-F5344CB8AC3E}">
        <p14:creationId xmlns:p14="http://schemas.microsoft.com/office/powerpoint/2010/main" val="17697869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62BC03-6A4F-41FC-90C6-687E47C53104}"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D266E89-18AC-430D-9F97-F1848AC1D406}" type="slidenum">
              <a:rPr lang="en-US" altLang="en-US"/>
              <a:pPr/>
              <a:t>‹#›</a:t>
            </a:fld>
            <a:endParaRPr lang="en-US" altLang="en-US"/>
          </a:p>
        </p:txBody>
      </p:sp>
    </p:spTree>
    <p:extLst>
      <p:ext uri="{BB962C8B-B14F-4D97-AF65-F5344CB8AC3E}">
        <p14:creationId xmlns:p14="http://schemas.microsoft.com/office/powerpoint/2010/main" val="8038160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D531A0-1107-4825-8178-3DB7544E62FB}"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C252ED-1860-4FBE-BBC2-E53D37F3C184}" type="slidenum">
              <a:rPr lang="en-US" altLang="en-US"/>
              <a:pPr/>
              <a:t>‹#›</a:t>
            </a:fld>
            <a:endParaRPr lang="en-US" altLang="en-US"/>
          </a:p>
        </p:txBody>
      </p:sp>
    </p:spTree>
    <p:extLst>
      <p:ext uri="{BB962C8B-B14F-4D97-AF65-F5344CB8AC3E}">
        <p14:creationId xmlns:p14="http://schemas.microsoft.com/office/powerpoint/2010/main" val="61306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6B37B24-F6E3-42C0-9368-1A1E7F7494AD}"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468D327-6182-42EE-9902-16B13FD4E82A}" type="slidenum">
              <a:rPr lang="en-US" altLang="en-US"/>
              <a:pPr/>
              <a:t>‹#›</a:t>
            </a:fld>
            <a:endParaRPr lang="en-US" altLang="en-US"/>
          </a:p>
        </p:txBody>
      </p:sp>
    </p:spTree>
    <p:extLst>
      <p:ext uri="{BB962C8B-B14F-4D97-AF65-F5344CB8AC3E}">
        <p14:creationId xmlns:p14="http://schemas.microsoft.com/office/powerpoint/2010/main" val="23313183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306EF7-2033-4901-94A5-4D743886C19A}" type="datetimeFigureOut">
              <a:rPr lang="en-US"/>
              <a:pPr>
                <a:defRPr/>
              </a:pPr>
              <a:t>1/23/2017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1137C1F-94F9-46C9-9276-5F567E56E7EE}" type="slidenum">
              <a:rPr lang="en-US" altLang="en-US"/>
              <a:pPr/>
              <a:t>‹#›</a:t>
            </a:fld>
            <a:endParaRPr lang="en-US" altLang="en-US"/>
          </a:p>
        </p:txBody>
      </p:sp>
    </p:spTree>
    <p:extLst>
      <p:ext uri="{BB962C8B-B14F-4D97-AF65-F5344CB8AC3E}">
        <p14:creationId xmlns:p14="http://schemas.microsoft.com/office/powerpoint/2010/main" val="2200045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A24BF8-B049-466E-A7FD-C5D99DA7EC55}" type="datetimeFigureOut">
              <a:rPr lang="en-US"/>
              <a:pPr>
                <a:defRPr/>
              </a:pPr>
              <a:t>1/23/2017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DCC6FDB-0CE8-4B0D-B2A5-A6AA79DD1668}" type="slidenum">
              <a:rPr lang="en-US" altLang="en-US"/>
              <a:pPr/>
              <a:t>‹#›</a:t>
            </a:fld>
            <a:endParaRPr lang="en-US" altLang="en-US"/>
          </a:p>
        </p:txBody>
      </p:sp>
    </p:spTree>
    <p:extLst>
      <p:ext uri="{BB962C8B-B14F-4D97-AF65-F5344CB8AC3E}">
        <p14:creationId xmlns:p14="http://schemas.microsoft.com/office/powerpoint/2010/main" val="7981301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D01FD7-3CB6-4464-8D39-FDDB532C855D}" type="datetimeFigureOut">
              <a:rPr lang="en-US"/>
              <a:pPr>
                <a:defRPr/>
              </a:pPr>
              <a:t>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A59A1D-8FC7-48F2-BB97-434878B2E2D5}" type="slidenum">
              <a:rPr lang="en-US" altLang="en-US"/>
              <a:pPr/>
              <a:t>‹#›</a:t>
            </a:fld>
            <a:endParaRPr lang="en-US" altLang="en-US"/>
          </a:p>
        </p:txBody>
      </p:sp>
    </p:spTree>
    <p:extLst>
      <p:ext uri="{BB962C8B-B14F-4D97-AF65-F5344CB8AC3E}">
        <p14:creationId xmlns:p14="http://schemas.microsoft.com/office/powerpoint/2010/main" val="3288949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0CE1BE-E18D-4958-A6A6-716002B5B3F9}"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2151EB4-6211-4FC2-AC7E-13A96540B34F}" type="slidenum">
              <a:rPr lang="en-US" altLang="en-US"/>
              <a:pPr/>
              <a:t>‹#›</a:t>
            </a:fld>
            <a:endParaRPr lang="en-US" altLang="en-US"/>
          </a:p>
        </p:txBody>
      </p:sp>
    </p:spTree>
    <p:extLst>
      <p:ext uri="{BB962C8B-B14F-4D97-AF65-F5344CB8AC3E}">
        <p14:creationId xmlns:p14="http://schemas.microsoft.com/office/powerpoint/2010/main" val="42066893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413DA4-0BDB-4116-BEF5-3EF97F216AE2}"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512B25-19D3-4AB9-8534-A71EA5684DDF}" type="slidenum">
              <a:rPr lang="en-US" altLang="en-US"/>
              <a:pPr/>
              <a:t>‹#›</a:t>
            </a:fld>
            <a:endParaRPr lang="en-US" altLang="en-US"/>
          </a:p>
        </p:txBody>
      </p:sp>
    </p:spTree>
    <p:extLst>
      <p:ext uri="{BB962C8B-B14F-4D97-AF65-F5344CB8AC3E}">
        <p14:creationId xmlns:p14="http://schemas.microsoft.com/office/powerpoint/2010/main" val="198444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93901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6393D4-0611-4268-9D19-33B1E5E1B309}"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DC34A03-6D81-4E28-B811-B2149D8F342A}" type="slidenum">
              <a:rPr lang="en-US" altLang="en-US"/>
              <a:pPr/>
              <a:t>‹#›</a:t>
            </a:fld>
            <a:endParaRPr lang="en-US" altLang="en-US"/>
          </a:p>
        </p:txBody>
      </p:sp>
    </p:spTree>
    <p:extLst>
      <p:ext uri="{BB962C8B-B14F-4D97-AF65-F5344CB8AC3E}">
        <p14:creationId xmlns:p14="http://schemas.microsoft.com/office/powerpoint/2010/main" val="41354338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6E0290-97D7-4DEE-9DC5-09722B47B7CA}"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2842C9-F50E-4F23-AB76-250DADF0AAE6}" type="slidenum">
              <a:rPr lang="en-US" altLang="en-US"/>
              <a:pPr/>
              <a:t>‹#›</a:t>
            </a:fld>
            <a:endParaRPr lang="en-US" altLang="en-US"/>
          </a:p>
        </p:txBody>
      </p:sp>
    </p:spTree>
    <p:extLst>
      <p:ext uri="{BB962C8B-B14F-4D97-AF65-F5344CB8AC3E}">
        <p14:creationId xmlns:p14="http://schemas.microsoft.com/office/powerpoint/2010/main" val="9923078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B28E75D-9542-4920-8CCB-5AE5E1DEF031}" type="datetimeFigureOut">
              <a:rPr lang="en-US">
                <a:solidFill>
                  <a:prstClr val="black">
                    <a:tint val="75000"/>
                  </a:prstClr>
                </a:solidFill>
              </a:rPr>
              <a:pPr>
                <a:def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FA77364-721E-4D56-BFAE-6D415D6A0736}" type="slidenum">
              <a:rPr lang="en-US" altLang="en-US"/>
              <a:pPr/>
              <a:t>‹#›</a:t>
            </a:fld>
            <a:endParaRPr lang="en-US" altLang="en-US"/>
          </a:p>
        </p:txBody>
      </p:sp>
    </p:spTree>
    <p:extLst>
      <p:ext uri="{BB962C8B-B14F-4D97-AF65-F5344CB8AC3E}">
        <p14:creationId xmlns:p14="http://schemas.microsoft.com/office/powerpoint/2010/main" val="1955896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D702B0-E485-4816-BDAA-F4F3540CA060}" type="datetimeFigureOut">
              <a:rPr lang="en-US">
                <a:solidFill>
                  <a:prstClr val="black">
                    <a:tint val="75000"/>
                  </a:prstClr>
                </a:solidFill>
              </a:rPr>
              <a:pPr>
                <a:def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D59727-81ED-40E4-836C-3780DF95EE74}" type="slidenum">
              <a:rPr lang="en-US" altLang="en-US"/>
              <a:pPr/>
              <a:t>‹#›</a:t>
            </a:fld>
            <a:endParaRPr lang="en-US" altLang="en-US"/>
          </a:p>
        </p:txBody>
      </p:sp>
    </p:spTree>
    <p:extLst>
      <p:ext uri="{BB962C8B-B14F-4D97-AF65-F5344CB8AC3E}">
        <p14:creationId xmlns:p14="http://schemas.microsoft.com/office/powerpoint/2010/main" val="9312144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448E0D-6BE0-4AC8-86E5-0BE628CA605B}" type="datetimeFigureOut">
              <a:rPr lang="en-US">
                <a:solidFill>
                  <a:prstClr val="black">
                    <a:tint val="75000"/>
                  </a:prstClr>
                </a:solidFill>
              </a:rPr>
              <a:pPr>
                <a:def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2CB47F-FD44-4EBB-BB52-BFA390C45B4B}" type="slidenum">
              <a:rPr lang="en-US" altLang="en-US"/>
              <a:pPr/>
              <a:t>‹#›</a:t>
            </a:fld>
            <a:endParaRPr lang="en-US" altLang="en-US"/>
          </a:p>
        </p:txBody>
      </p:sp>
    </p:spTree>
    <p:extLst>
      <p:ext uri="{BB962C8B-B14F-4D97-AF65-F5344CB8AC3E}">
        <p14:creationId xmlns:p14="http://schemas.microsoft.com/office/powerpoint/2010/main" val="3580171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3E2B03-0363-4FD0-877C-3CED4A56D9EE}" type="datetimeFigureOut">
              <a:rPr lang="en-US">
                <a:solidFill>
                  <a:prstClr val="black">
                    <a:tint val="75000"/>
                  </a:prstClr>
                </a:solidFill>
              </a:rPr>
              <a:pPr>
                <a:defRPr/>
              </a:pPr>
              <a:t>1/23/2017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9480CB1-B0DC-46BE-962F-B86BD54EF5F4}" type="slidenum">
              <a:rPr lang="en-US" altLang="en-US"/>
              <a:pPr/>
              <a:t>‹#›</a:t>
            </a:fld>
            <a:endParaRPr lang="en-US" altLang="en-US"/>
          </a:p>
        </p:txBody>
      </p:sp>
    </p:spTree>
    <p:extLst>
      <p:ext uri="{BB962C8B-B14F-4D97-AF65-F5344CB8AC3E}">
        <p14:creationId xmlns:p14="http://schemas.microsoft.com/office/powerpoint/2010/main" val="22438588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A8DA53-4D28-447B-9C37-3C7215107765}" type="datetimeFigureOut">
              <a:rPr lang="en-US">
                <a:solidFill>
                  <a:prstClr val="black">
                    <a:tint val="75000"/>
                  </a:prstClr>
                </a:solidFill>
              </a:rPr>
              <a:pPr>
                <a:defRPr/>
              </a:pPr>
              <a:t>1/23/2017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2D518204-648C-4C60-A121-616C6179F8C1}" type="slidenum">
              <a:rPr lang="en-US" altLang="en-US"/>
              <a:pPr/>
              <a:t>‹#›</a:t>
            </a:fld>
            <a:endParaRPr lang="en-US" altLang="en-US"/>
          </a:p>
        </p:txBody>
      </p:sp>
    </p:spTree>
    <p:extLst>
      <p:ext uri="{BB962C8B-B14F-4D97-AF65-F5344CB8AC3E}">
        <p14:creationId xmlns:p14="http://schemas.microsoft.com/office/powerpoint/2010/main" val="20817436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B4D8D2-3EF4-4C77-8951-AA04D918125F}" type="datetimeFigureOut">
              <a:rPr lang="en-US">
                <a:solidFill>
                  <a:prstClr val="black">
                    <a:tint val="75000"/>
                  </a:prstClr>
                </a:solidFill>
              </a:rPr>
              <a:pPr>
                <a:defRPr/>
              </a:pPr>
              <a:t>1/23/2017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3FD72DE-7FA6-4ACF-B831-DEDB8EB7B5D1}" type="slidenum">
              <a:rPr lang="en-US" altLang="en-US"/>
              <a:pPr/>
              <a:t>‹#›</a:t>
            </a:fld>
            <a:endParaRPr lang="en-US" altLang="en-US"/>
          </a:p>
        </p:txBody>
      </p:sp>
    </p:spTree>
    <p:extLst>
      <p:ext uri="{BB962C8B-B14F-4D97-AF65-F5344CB8AC3E}">
        <p14:creationId xmlns:p14="http://schemas.microsoft.com/office/powerpoint/2010/main" val="20431181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351ED5-0A43-400D-A3E3-E76830F532F3}" type="datetimeFigureOut">
              <a:rPr lang="en-US">
                <a:solidFill>
                  <a:prstClr val="black">
                    <a:tint val="75000"/>
                  </a:prstClr>
                </a:solidFill>
              </a:rPr>
              <a:pPr>
                <a:defRPr/>
              </a:pPr>
              <a:t>1/23/2017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8CFE6B0-E914-4383-B9B2-82AC58295FBF}" type="slidenum">
              <a:rPr lang="en-US" altLang="en-US"/>
              <a:pPr/>
              <a:t>‹#›</a:t>
            </a:fld>
            <a:endParaRPr lang="en-US" altLang="en-US"/>
          </a:p>
        </p:txBody>
      </p:sp>
    </p:spTree>
    <p:extLst>
      <p:ext uri="{BB962C8B-B14F-4D97-AF65-F5344CB8AC3E}">
        <p14:creationId xmlns:p14="http://schemas.microsoft.com/office/powerpoint/2010/main" val="4394267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DD700E-A3F9-4966-8ABD-E9B6A56BC267}" type="datetimeFigureOut">
              <a:rPr lang="en-US">
                <a:solidFill>
                  <a:prstClr val="black">
                    <a:tint val="75000"/>
                  </a:prstClr>
                </a:solidFill>
              </a:rPr>
              <a:pPr>
                <a:defRPr/>
              </a:pPr>
              <a:t>1/23/2017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4D3945-675B-410A-AC30-C8F20C70B27C}" type="slidenum">
              <a:rPr lang="en-US" altLang="en-US"/>
              <a:pPr/>
              <a:t>‹#›</a:t>
            </a:fld>
            <a:endParaRPr lang="en-US" altLang="en-US"/>
          </a:p>
        </p:txBody>
      </p:sp>
    </p:spTree>
    <p:extLst>
      <p:ext uri="{BB962C8B-B14F-4D97-AF65-F5344CB8AC3E}">
        <p14:creationId xmlns:p14="http://schemas.microsoft.com/office/powerpoint/2010/main" val="351801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16946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342F20-4F50-4666-B246-33F24A472F27}" type="datetimeFigureOut">
              <a:rPr lang="en-US">
                <a:solidFill>
                  <a:prstClr val="black">
                    <a:tint val="75000"/>
                  </a:prstClr>
                </a:solidFill>
              </a:rPr>
              <a:pPr>
                <a:defRPr/>
              </a:pPr>
              <a:t>1/23/2017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6E06E37-EDD2-436E-B3CE-B1864E1475B1}" type="slidenum">
              <a:rPr lang="en-US" altLang="en-US"/>
              <a:pPr/>
              <a:t>‹#›</a:t>
            </a:fld>
            <a:endParaRPr lang="en-US" altLang="en-US"/>
          </a:p>
        </p:txBody>
      </p:sp>
    </p:spTree>
    <p:extLst>
      <p:ext uri="{BB962C8B-B14F-4D97-AF65-F5344CB8AC3E}">
        <p14:creationId xmlns:p14="http://schemas.microsoft.com/office/powerpoint/2010/main" val="1109889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F29B2E-4C3F-4154-8D94-315DA2A6D7A8}" type="datetimeFigureOut">
              <a:rPr lang="en-US">
                <a:solidFill>
                  <a:prstClr val="black">
                    <a:tint val="75000"/>
                  </a:prstClr>
                </a:solidFill>
              </a:rPr>
              <a:pPr>
                <a:def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C1EFFAF-0BAF-4200-BF9E-9686E15175CA}" type="slidenum">
              <a:rPr lang="en-US" altLang="en-US"/>
              <a:pPr/>
              <a:t>‹#›</a:t>
            </a:fld>
            <a:endParaRPr lang="en-US" altLang="en-US"/>
          </a:p>
        </p:txBody>
      </p:sp>
    </p:spTree>
    <p:extLst>
      <p:ext uri="{BB962C8B-B14F-4D97-AF65-F5344CB8AC3E}">
        <p14:creationId xmlns:p14="http://schemas.microsoft.com/office/powerpoint/2010/main" val="1964047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9F35DA-B668-4BDF-ADC8-47450960A242}" type="datetimeFigureOut">
              <a:rPr lang="en-US">
                <a:solidFill>
                  <a:prstClr val="black">
                    <a:tint val="75000"/>
                  </a:prstClr>
                </a:solidFill>
              </a:rPr>
              <a:pPr>
                <a:def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9E87489-7373-4FAA-965B-AAC188AAFF92}" type="slidenum">
              <a:rPr lang="en-US" altLang="en-US"/>
              <a:pPr/>
              <a:t>‹#›</a:t>
            </a:fld>
            <a:endParaRPr lang="en-US" altLang="en-US"/>
          </a:p>
        </p:txBody>
      </p:sp>
    </p:spTree>
    <p:extLst>
      <p:ext uri="{BB962C8B-B14F-4D97-AF65-F5344CB8AC3E}">
        <p14:creationId xmlns:p14="http://schemas.microsoft.com/office/powerpoint/2010/main" val="66334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10.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1.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9.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1"/>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1" compatLnSpc="1">
            <a:prstTxWarp prst="textNoShape">
              <a:avLst/>
            </a:prstTxWarp>
          </a:bodyPr>
          <a:lstStyle/>
          <a:p>
            <a:pPr lvl="0"/>
            <a:r>
              <a:rPr lang="en-US" altLang="en-US" smtClean="0"/>
              <a:t>Click to edit Master title style</a:t>
            </a:r>
          </a:p>
        </p:txBody>
      </p:sp>
      <p:sp>
        <p:nvSpPr>
          <p:cNvPr id="2052" name="Rectangle 22"/>
          <p:cNvSpPr>
            <a:spLocks noGrp="1" noChangeArrowheads="1"/>
          </p:cNvSpPr>
          <p:nvPr>
            <p:ph type="body" idx="1"/>
          </p:nvPr>
        </p:nvSpPr>
        <p:spPr bwMode="auto">
          <a:xfrm>
            <a:off x="685800" y="16002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Text Box 32"/>
          <p:cNvSpPr txBox="1">
            <a:spLocks noChangeArrowheads="1"/>
          </p:cNvSpPr>
          <p:nvPr userDrawn="1"/>
        </p:nvSpPr>
        <p:spPr bwMode="black">
          <a:xfrm>
            <a:off x="2362200" y="64008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900" smtClean="0">
                <a:solidFill>
                  <a:srgbClr val="000000"/>
                </a:solidFill>
                <a:cs typeface="+mn-cs"/>
              </a:rPr>
              <a:t>© 2013 Cengage Learning. All Rights Reserved. May not be scanned, copied or duplicated, or posted to a publicly accessible website, in whole or in part.</a:t>
            </a:r>
            <a:endParaRPr lang="en-US" sz="900" smtClean="0">
              <a:solidFill>
                <a:srgbClr val="000000"/>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sldNum="0" hdr="0" dt="0"/>
  <p:txStyles>
    <p:titleStyle>
      <a:lvl1pPr algn="ctr" rtl="0" eaLnBrk="0" fontAlgn="base" hangingPunct="0">
        <a:spcBef>
          <a:spcPct val="0"/>
        </a:spcBef>
        <a:spcAft>
          <a:spcPct val="0"/>
        </a:spcAft>
        <a:defRPr sz="4000">
          <a:solidFill>
            <a:srgbClr val="000000"/>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rgbClr val="000000"/>
          </a:solidFill>
          <a:latin typeface="Times New Roman" pitchFamily="64" charset="0"/>
          <a:ea typeface="ＭＳ Ｐゴシック" charset="0"/>
          <a:cs typeface="ＭＳ Ｐゴシック" charset="0"/>
        </a:defRPr>
      </a:lvl2pPr>
      <a:lvl3pPr algn="ctr" rtl="0" eaLnBrk="0" fontAlgn="base" hangingPunct="0">
        <a:spcBef>
          <a:spcPct val="0"/>
        </a:spcBef>
        <a:spcAft>
          <a:spcPct val="0"/>
        </a:spcAft>
        <a:defRPr sz="4000">
          <a:solidFill>
            <a:srgbClr val="000000"/>
          </a:solidFill>
          <a:latin typeface="Times New Roman" pitchFamily="64" charset="0"/>
          <a:ea typeface="ＭＳ Ｐゴシック" charset="0"/>
          <a:cs typeface="ＭＳ Ｐゴシック" charset="0"/>
        </a:defRPr>
      </a:lvl3pPr>
      <a:lvl4pPr algn="ctr" rtl="0" eaLnBrk="0" fontAlgn="base" hangingPunct="0">
        <a:spcBef>
          <a:spcPct val="0"/>
        </a:spcBef>
        <a:spcAft>
          <a:spcPct val="0"/>
        </a:spcAft>
        <a:defRPr sz="4000">
          <a:solidFill>
            <a:srgbClr val="000000"/>
          </a:solidFill>
          <a:latin typeface="Times New Roman" pitchFamily="64" charset="0"/>
          <a:ea typeface="ＭＳ Ｐゴシック" charset="0"/>
          <a:cs typeface="ＭＳ Ｐゴシック" charset="0"/>
        </a:defRPr>
      </a:lvl4pPr>
      <a:lvl5pPr algn="ctr" rtl="0" eaLnBrk="0" fontAlgn="base" hangingPunct="0">
        <a:spcBef>
          <a:spcPct val="0"/>
        </a:spcBef>
        <a:spcAft>
          <a:spcPct val="0"/>
        </a:spcAft>
        <a:defRPr sz="4000">
          <a:solidFill>
            <a:srgbClr val="000000"/>
          </a:solidFill>
          <a:latin typeface="Times New Roman" pitchFamily="64" charset="0"/>
          <a:ea typeface="ＭＳ Ｐゴシック" charset="0"/>
          <a:cs typeface="ＭＳ Ｐゴシック" charset="0"/>
        </a:defRPr>
      </a:lvl5pPr>
      <a:lvl6pPr marL="457200" algn="ctr" rtl="0" eaLnBrk="1" fontAlgn="base" hangingPunct="1">
        <a:spcBef>
          <a:spcPct val="0"/>
        </a:spcBef>
        <a:spcAft>
          <a:spcPct val="0"/>
        </a:spcAft>
        <a:defRPr sz="4000">
          <a:solidFill>
            <a:srgbClr val="000000"/>
          </a:solidFill>
          <a:latin typeface="Times New Roman" pitchFamily="64" charset="0"/>
        </a:defRPr>
      </a:lvl6pPr>
      <a:lvl7pPr marL="914400" algn="ctr" rtl="0" eaLnBrk="1" fontAlgn="base" hangingPunct="1">
        <a:spcBef>
          <a:spcPct val="0"/>
        </a:spcBef>
        <a:spcAft>
          <a:spcPct val="0"/>
        </a:spcAft>
        <a:defRPr sz="4000">
          <a:solidFill>
            <a:srgbClr val="000000"/>
          </a:solidFill>
          <a:latin typeface="Times New Roman" pitchFamily="64" charset="0"/>
        </a:defRPr>
      </a:lvl7pPr>
      <a:lvl8pPr marL="1371600" algn="ctr" rtl="0" eaLnBrk="1" fontAlgn="base" hangingPunct="1">
        <a:spcBef>
          <a:spcPct val="0"/>
        </a:spcBef>
        <a:spcAft>
          <a:spcPct val="0"/>
        </a:spcAft>
        <a:defRPr sz="4000">
          <a:solidFill>
            <a:srgbClr val="000000"/>
          </a:solidFill>
          <a:latin typeface="Times New Roman" pitchFamily="64" charset="0"/>
        </a:defRPr>
      </a:lvl8pPr>
      <a:lvl9pPr marL="1828800" algn="ctr" rtl="0" eaLnBrk="1" fontAlgn="base" hangingPunct="1">
        <a:spcBef>
          <a:spcPct val="0"/>
        </a:spcBef>
        <a:spcAft>
          <a:spcPct val="0"/>
        </a:spcAft>
        <a:defRPr sz="4000">
          <a:solidFill>
            <a:srgbClr val="000000"/>
          </a:solidFill>
          <a:latin typeface="Times New Roman"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mn-cs"/>
              </a:defRPr>
            </a:lvl1pPr>
          </a:lstStyle>
          <a:p>
            <a:pPr>
              <a:defRPr/>
            </a:pPr>
            <a:fld id="{4FF239DB-8634-4A8B-AE2F-6CF40A0661C5}" type="datetimeFigureOut">
              <a:rPr lang="en-US"/>
              <a:pPr>
                <a:defRPr/>
              </a:pPr>
              <a:t>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9E210E8-4688-4988-9E04-841B52ACB3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B0E70F3B-ED1C-4F66-858C-A31DC6521CB6}" type="datetimeFigureOut">
              <a:rPr lang="en-US">
                <a:solidFill>
                  <a:prstClr val="black">
                    <a:tint val="75000"/>
                  </a:prstClr>
                </a:solidFill>
              </a:rPr>
              <a:pPr>
                <a:defRPr/>
              </a:pPr>
              <a:t>1/23/2017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64D34B1-2378-42B0-B6E2-0EE37193A614}" type="slidenum">
              <a:rPr lang="en-US" altLang="en-US"/>
              <a:pPr/>
              <a:t>‹#›</a:t>
            </a:fld>
            <a:endParaRPr lang="en-US" altLang="en-US"/>
          </a:p>
        </p:txBody>
      </p:sp>
    </p:spTree>
    <p:extLst>
      <p:ext uri="{BB962C8B-B14F-4D97-AF65-F5344CB8AC3E}">
        <p14:creationId xmlns:p14="http://schemas.microsoft.com/office/powerpoint/2010/main" val="1610400554"/>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1"/>
          <p:cNvSpPr>
            <a:spLocks noGrp="1" noChangeArrowheads="1"/>
          </p:cNvSpPr>
          <p:nvPr>
            <p:ph type="title"/>
          </p:nvPr>
        </p:nvSpPr>
        <p:spPr bwMode="auto">
          <a:xfrm>
            <a:off x="687388" y="3810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1" compatLnSpc="1">
            <a:prstTxWarp prst="textNoShape">
              <a:avLst/>
            </a:prstTxWarp>
          </a:bodyPr>
          <a:lstStyle/>
          <a:p>
            <a:pPr lvl="0"/>
            <a:r>
              <a:rPr lang="en-US" altLang="en-US" smtClean="0"/>
              <a:t>Click to edit Master title style</a:t>
            </a:r>
          </a:p>
        </p:txBody>
      </p:sp>
      <p:sp>
        <p:nvSpPr>
          <p:cNvPr id="3076" name="Rectangle 22"/>
          <p:cNvSpPr>
            <a:spLocks noGrp="1" noChangeArrowheads="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Text Box 32"/>
          <p:cNvSpPr txBox="1">
            <a:spLocks noChangeArrowheads="1"/>
          </p:cNvSpPr>
          <p:nvPr userDrawn="1"/>
        </p:nvSpPr>
        <p:spPr bwMode="black">
          <a:xfrm>
            <a:off x="2362200" y="64008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900" smtClean="0">
                <a:solidFill>
                  <a:srgbClr val="000000"/>
                </a:solidFill>
                <a:cs typeface="+mn-cs"/>
              </a:rPr>
              <a:t>© 2013 Cengage Learning. All Rights Reserved. May not be scanned, copied or duplicated, or posted to a publicly accessible website, in whole or in part.</a:t>
            </a:r>
            <a:endParaRPr lang="en-US" sz="900" smtClean="0">
              <a:solidFill>
                <a:srgbClr val="000000"/>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4298" r:id="rId1"/>
  </p:sldLayoutIdLst>
  <p:txStyles>
    <p:titleStyle>
      <a:lvl1pPr algn="ctr" rtl="0" eaLnBrk="0" fontAlgn="base" hangingPunct="0">
        <a:spcBef>
          <a:spcPct val="0"/>
        </a:spcBef>
        <a:spcAft>
          <a:spcPct val="0"/>
        </a:spcAft>
        <a:defRPr sz="4000">
          <a:solidFill>
            <a:srgbClr val="000000"/>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rgbClr val="000000"/>
          </a:solidFill>
          <a:latin typeface="Times New Roman" pitchFamily="64" charset="0"/>
          <a:ea typeface="ＭＳ Ｐゴシック" charset="-128"/>
          <a:cs typeface="ＭＳ Ｐゴシック" charset="-128"/>
        </a:defRPr>
      </a:lvl2pPr>
      <a:lvl3pPr algn="ctr" rtl="0" eaLnBrk="0" fontAlgn="base" hangingPunct="0">
        <a:spcBef>
          <a:spcPct val="0"/>
        </a:spcBef>
        <a:spcAft>
          <a:spcPct val="0"/>
        </a:spcAft>
        <a:defRPr sz="4000">
          <a:solidFill>
            <a:srgbClr val="000000"/>
          </a:solidFill>
          <a:latin typeface="Times New Roman" pitchFamily="64" charset="0"/>
          <a:ea typeface="ＭＳ Ｐゴシック" charset="-128"/>
          <a:cs typeface="ＭＳ Ｐゴシック" charset="-128"/>
        </a:defRPr>
      </a:lvl3pPr>
      <a:lvl4pPr algn="ctr" rtl="0" eaLnBrk="0" fontAlgn="base" hangingPunct="0">
        <a:spcBef>
          <a:spcPct val="0"/>
        </a:spcBef>
        <a:spcAft>
          <a:spcPct val="0"/>
        </a:spcAft>
        <a:defRPr sz="4000">
          <a:solidFill>
            <a:srgbClr val="000000"/>
          </a:solidFill>
          <a:latin typeface="Times New Roman" pitchFamily="64" charset="0"/>
          <a:ea typeface="ＭＳ Ｐゴシック" charset="-128"/>
          <a:cs typeface="ＭＳ Ｐゴシック" charset="-128"/>
        </a:defRPr>
      </a:lvl4pPr>
      <a:lvl5pPr algn="ctr" rtl="0" eaLnBrk="0" fontAlgn="base" hangingPunct="0">
        <a:spcBef>
          <a:spcPct val="0"/>
        </a:spcBef>
        <a:spcAft>
          <a:spcPct val="0"/>
        </a:spcAft>
        <a:defRPr sz="4000">
          <a:solidFill>
            <a:srgbClr val="000000"/>
          </a:solidFill>
          <a:latin typeface="Times New Roman" pitchFamily="64" charset="0"/>
          <a:ea typeface="ＭＳ Ｐゴシック" charset="-128"/>
          <a:cs typeface="ＭＳ Ｐゴシック" charset="-128"/>
        </a:defRPr>
      </a:lvl5pPr>
      <a:lvl6pPr marL="457200" algn="ctr" rtl="0" eaLnBrk="1" fontAlgn="base" hangingPunct="1">
        <a:spcBef>
          <a:spcPct val="0"/>
        </a:spcBef>
        <a:spcAft>
          <a:spcPct val="0"/>
        </a:spcAft>
        <a:defRPr sz="4000">
          <a:solidFill>
            <a:srgbClr val="000000"/>
          </a:solidFill>
          <a:latin typeface="Times New Roman" pitchFamily="64" charset="0"/>
        </a:defRPr>
      </a:lvl6pPr>
      <a:lvl7pPr marL="914400" algn="ctr" rtl="0" eaLnBrk="1" fontAlgn="base" hangingPunct="1">
        <a:spcBef>
          <a:spcPct val="0"/>
        </a:spcBef>
        <a:spcAft>
          <a:spcPct val="0"/>
        </a:spcAft>
        <a:defRPr sz="4000">
          <a:solidFill>
            <a:srgbClr val="000000"/>
          </a:solidFill>
          <a:latin typeface="Times New Roman" pitchFamily="64" charset="0"/>
        </a:defRPr>
      </a:lvl7pPr>
      <a:lvl8pPr marL="1371600" algn="ctr" rtl="0" eaLnBrk="1" fontAlgn="base" hangingPunct="1">
        <a:spcBef>
          <a:spcPct val="0"/>
        </a:spcBef>
        <a:spcAft>
          <a:spcPct val="0"/>
        </a:spcAft>
        <a:defRPr sz="4000">
          <a:solidFill>
            <a:srgbClr val="000000"/>
          </a:solidFill>
          <a:latin typeface="Times New Roman" pitchFamily="64" charset="0"/>
        </a:defRPr>
      </a:lvl8pPr>
      <a:lvl9pPr marL="1828800" algn="ctr" rtl="0" eaLnBrk="1" fontAlgn="base" hangingPunct="1">
        <a:spcBef>
          <a:spcPct val="0"/>
        </a:spcBef>
        <a:spcAft>
          <a:spcPct val="0"/>
        </a:spcAft>
        <a:defRPr sz="4000">
          <a:solidFill>
            <a:srgbClr val="000000"/>
          </a:solidFill>
          <a:latin typeface="Times New Roman"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1"/>
          <p:cNvSpPr>
            <a:spLocks noGrp="1" noChangeArrowheads="1"/>
          </p:cNvSpPr>
          <p:nvPr>
            <p:ph type="title"/>
          </p:nvPr>
        </p:nvSpPr>
        <p:spPr bwMode="auto">
          <a:xfrm>
            <a:off x="687388" y="3810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1" compatLnSpc="1">
            <a:prstTxWarp prst="textNoShape">
              <a:avLst/>
            </a:prstTxWarp>
          </a:bodyPr>
          <a:lstStyle/>
          <a:p>
            <a:pPr lvl="0"/>
            <a:r>
              <a:rPr lang="en-US" altLang="en-US" smtClean="0"/>
              <a:t>Click to edit Master title style</a:t>
            </a:r>
          </a:p>
        </p:txBody>
      </p:sp>
      <p:sp>
        <p:nvSpPr>
          <p:cNvPr id="4100" name="Rectangle 22"/>
          <p:cNvSpPr>
            <a:spLocks noGrp="1" noChangeArrowheads="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Text Box 32"/>
          <p:cNvSpPr txBox="1">
            <a:spLocks noChangeArrowheads="1"/>
          </p:cNvSpPr>
          <p:nvPr userDrawn="1"/>
        </p:nvSpPr>
        <p:spPr bwMode="black">
          <a:xfrm>
            <a:off x="2362200" y="64008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900" smtClean="0">
                <a:solidFill>
                  <a:srgbClr val="000000"/>
                </a:solidFill>
                <a:ea typeface="ＭＳ Ｐゴシック" pitchFamily="34" charset="-128"/>
              </a:rPr>
              <a:t>© 2013 Cengage Learning. All Rights Reserved. May not be scanned, copied or duplicated, or posted to a publicly accessible website, in whole or in part.</a:t>
            </a:r>
            <a:endParaRPr lang="en-US" sz="900" smtClean="0">
              <a:solidFill>
                <a:srgbClr val="000000"/>
              </a:solidFill>
              <a:latin typeface="Times New Roman" pitchFamily="18"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299" r:id="rId1"/>
  </p:sldLayoutIdLst>
  <p:txStyles>
    <p:titleStyle>
      <a:lvl1pPr algn="ctr" rtl="0" eaLnBrk="0" fontAlgn="base" hangingPunct="0">
        <a:spcBef>
          <a:spcPct val="0"/>
        </a:spcBef>
        <a:spcAft>
          <a:spcPct val="0"/>
        </a:spcAft>
        <a:defRPr sz="4000">
          <a:solidFill>
            <a:srgbClr val="000000"/>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rgbClr val="000000"/>
          </a:solidFill>
          <a:latin typeface="Times New Roman" pitchFamily="64" charset="0"/>
          <a:ea typeface="ＭＳ Ｐゴシック" charset="-128"/>
          <a:cs typeface="ＭＳ Ｐゴシック" charset="-128"/>
        </a:defRPr>
      </a:lvl2pPr>
      <a:lvl3pPr algn="ctr" rtl="0" eaLnBrk="0" fontAlgn="base" hangingPunct="0">
        <a:spcBef>
          <a:spcPct val="0"/>
        </a:spcBef>
        <a:spcAft>
          <a:spcPct val="0"/>
        </a:spcAft>
        <a:defRPr sz="4000">
          <a:solidFill>
            <a:srgbClr val="000000"/>
          </a:solidFill>
          <a:latin typeface="Times New Roman" pitchFamily="64" charset="0"/>
          <a:ea typeface="ＭＳ Ｐゴシック" charset="-128"/>
          <a:cs typeface="ＭＳ Ｐゴシック" charset="-128"/>
        </a:defRPr>
      </a:lvl3pPr>
      <a:lvl4pPr algn="ctr" rtl="0" eaLnBrk="0" fontAlgn="base" hangingPunct="0">
        <a:spcBef>
          <a:spcPct val="0"/>
        </a:spcBef>
        <a:spcAft>
          <a:spcPct val="0"/>
        </a:spcAft>
        <a:defRPr sz="4000">
          <a:solidFill>
            <a:srgbClr val="000000"/>
          </a:solidFill>
          <a:latin typeface="Times New Roman" pitchFamily="64" charset="0"/>
          <a:ea typeface="ＭＳ Ｐゴシック" charset="-128"/>
          <a:cs typeface="ＭＳ Ｐゴシック" charset="-128"/>
        </a:defRPr>
      </a:lvl4pPr>
      <a:lvl5pPr algn="ctr" rtl="0" eaLnBrk="0" fontAlgn="base" hangingPunct="0">
        <a:spcBef>
          <a:spcPct val="0"/>
        </a:spcBef>
        <a:spcAft>
          <a:spcPct val="0"/>
        </a:spcAft>
        <a:defRPr sz="4000">
          <a:solidFill>
            <a:srgbClr val="000000"/>
          </a:solidFill>
          <a:latin typeface="Times New Roman" pitchFamily="64" charset="0"/>
          <a:ea typeface="ＭＳ Ｐゴシック" charset="-128"/>
          <a:cs typeface="ＭＳ Ｐゴシック" charset="-128"/>
        </a:defRPr>
      </a:lvl5pPr>
      <a:lvl6pPr marL="457200" algn="ctr" rtl="0" eaLnBrk="1" fontAlgn="base" hangingPunct="1">
        <a:spcBef>
          <a:spcPct val="0"/>
        </a:spcBef>
        <a:spcAft>
          <a:spcPct val="0"/>
        </a:spcAft>
        <a:defRPr sz="4000">
          <a:solidFill>
            <a:srgbClr val="000000"/>
          </a:solidFill>
          <a:latin typeface="Times New Roman" pitchFamily="64" charset="0"/>
        </a:defRPr>
      </a:lvl6pPr>
      <a:lvl7pPr marL="914400" algn="ctr" rtl="0" eaLnBrk="1" fontAlgn="base" hangingPunct="1">
        <a:spcBef>
          <a:spcPct val="0"/>
        </a:spcBef>
        <a:spcAft>
          <a:spcPct val="0"/>
        </a:spcAft>
        <a:defRPr sz="4000">
          <a:solidFill>
            <a:srgbClr val="000000"/>
          </a:solidFill>
          <a:latin typeface="Times New Roman" pitchFamily="64" charset="0"/>
        </a:defRPr>
      </a:lvl7pPr>
      <a:lvl8pPr marL="1371600" algn="ctr" rtl="0" eaLnBrk="1" fontAlgn="base" hangingPunct="1">
        <a:spcBef>
          <a:spcPct val="0"/>
        </a:spcBef>
        <a:spcAft>
          <a:spcPct val="0"/>
        </a:spcAft>
        <a:defRPr sz="4000">
          <a:solidFill>
            <a:srgbClr val="000000"/>
          </a:solidFill>
          <a:latin typeface="Times New Roman" pitchFamily="64" charset="0"/>
        </a:defRPr>
      </a:lvl8pPr>
      <a:lvl9pPr marL="1828800" algn="ctr" rtl="0" eaLnBrk="1" fontAlgn="base" hangingPunct="1">
        <a:spcBef>
          <a:spcPct val="0"/>
        </a:spcBef>
        <a:spcAft>
          <a:spcPct val="0"/>
        </a:spcAft>
        <a:defRPr sz="4000">
          <a:solidFill>
            <a:srgbClr val="000000"/>
          </a:solidFill>
          <a:latin typeface="Times New Roman"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1"/>
          <p:cNvSpPr>
            <a:spLocks noGrp="1" noChangeArrowheads="1"/>
          </p:cNvSpPr>
          <p:nvPr>
            <p:ph type="title"/>
          </p:nvPr>
        </p:nvSpPr>
        <p:spPr bwMode="auto">
          <a:xfrm>
            <a:off x="685800" y="3810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1" compatLnSpc="1">
            <a:prstTxWarp prst="textNoShape">
              <a:avLst/>
            </a:prstTxWarp>
          </a:bodyPr>
          <a:lstStyle/>
          <a:p>
            <a:pPr lvl="0"/>
            <a:r>
              <a:rPr lang="en-US" altLang="en-US" smtClean="0"/>
              <a:t>Click to edit Master title style</a:t>
            </a:r>
          </a:p>
        </p:txBody>
      </p:sp>
      <p:sp>
        <p:nvSpPr>
          <p:cNvPr id="5124" name="Rectangle 22"/>
          <p:cNvSpPr>
            <a:spLocks noGrp="1" noChangeArrowheads="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5" name="Text Box 32"/>
          <p:cNvSpPr txBox="1">
            <a:spLocks noChangeArrowheads="1"/>
          </p:cNvSpPr>
          <p:nvPr userDrawn="1"/>
        </p:nvSpPr>
        <p:spPr bwMode="black">
          <a:xfrm>
            <a:off x="2362200" y="64008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900" smtClean="0">
                <a:solidFill>
                  <a:srgbClr val="000000"/>
                </a:solidFill>
                <a:ea typeface="ＭＳ Ｐゴシック" pitchFamily="34" charset="-128"/>
              </a:rPr>
              <a:t>© 2013 Cengage Learning. All Rights Reserved. May not be scanned, copied or duplicated, or posted to a publicly accessible website, in whole or in part.</a:t>
            </a:r>
            <a:endParaRPr lang="en-US" sz="900" smtClean="0">
              <a:solidFill>
                <a:srgbClr val="000000"/>
              </a:solidFill>
              <a:latin typeface="Times New Roman" pitchFamily="18"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hf sldNum="0" hdr="0" dt="0"/>
  <p:txStyles>
    <p:titleStyle>
      <a:lvl1pPr algn="ctr" rtl="0" eaLnBrk="0" fontAlgn="base" hangingPunct="0">
        <a:spcBef>
          <a:spcPct val="0"/>
        </a:spcBef>
        <a:spcAft>
          <a:spcPct val="0"/>
        </a:spcAft>
        <a:defRPr sz="4000">
          <a:solidFill>
            <a:srgbClr val="000000"/>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rgbClr val="000000"/>
          </a:solidFill>
          <a:latin typeface="Times New Roman" pitchFamily="64" charset="0"/>
          <a:ea typeface="ＭＳ Ｐゴシック" charset="0"/>
          <a:cs typeface="ＭＳ Ｐゴシック" charset="0"/>
        </a:defRPr>
      </a:lvl2pPr>
      <a:lvl3pPr algn="ctr" rtl="0" eaLnBrk="0" fontAlgn="base" hangingPunct="0">
        <a:spcBef>
          <a:spcPct val="0"/>
        </a:spcBef>
        <a:spcAft>
          <a:spcPct val="0"/>
        </a:spcAft>
        <a:defRPr sz="4000">
          <a:solidFill>
            <a:srgbClr val="000000"/>
          </a:solidFill>
          <a:latin typeface="Times New Roman" pitchFamily="64" charset="0"/>
          <a:ea typeface="ＭＳ Ｐゴシック" charset="0"/>
          <a:cs typeface="ＭＳ Ｐゴシック" charset="0"/>
        </a:defRPr>
      </a:lvl3pPr>
      <a:lvl4pPr algn="ctr" rtl="0" eaLnBrk="0" fontAlgn="base" hangingPunct="0">
        <a:spcBef>
          <a:spcPct val="0"/>
        </a:spcBef>
        <a:spcAft>
          <a:spcPct val="0"/>
        </a:spcAft>
        <a:defRPr sz="4000">
          <a:solidFill>
            <a:srgbClr val="000000"/>
          </a:solidFill>
          <a:latin typeface="Times New Roman" pitchFamily="64" charset="0"/>
          <a:ea typeface="ＭＳ Ｐゴシック" charset="0"/>
          <a:cs typeface="ＭＳ Ｐゴシック" charset="0"/>
        </a:defRPr>
      </a:lvl4pPr>
      <a:lvl5pPr algn="ctr" rtl="0" eaLnBrk="0" fontAlgn="base" hangingPunct="0">
        <a:spcBef>
          <a:spcPct val="0"/>
        </a:spcBef>
        <a:spcAft>
          <a:spcPct val="0"/>
        </a:spcAft>
        <a:defRPr sz="4000">
          <a:solidFill>
            <a:srgbClr val="000000"/>
          </a:solidFill>
          <a:latin typeface="Times New Roman" pitchFamily="64" charset="0"/>
          <a:ea typeface="ＭＳ Ｐゴシック" charset="0"/>
          <a:cs typeface="ＭＳ Ｐゴシック" charset="0"/>
        </a:defRPr>
      </a:lvl5pPr>
      <a:lvl6pPr marL="457200" algn="ctr" rtl="0" eaLnBrk="1" fontAlgn="base" hangingPunct="1">
        <a:spcBef>
          <a:spcPct val="0"/>
        </a:spcBef>
        <a:spcAft>
          <a:spcPct val="0"/>
        </a:spcAft>
        <a:defRPr sz="4000">
          <a:solidFill>
            <a:srgbClr val="000000"/>
          </a:solidFill>
          <a:latin typeface="Times New Roman" pitchFamily="64" charset="0"/>
        </a:defRPr>
      </a:lvl6pPr>
      <a:lvl7pPr marL="914400" algn="ctr" rtl="0" eaLnBrk="1" fontAlgn="base" hangingPunct="1">
        <a:spcBef>
          <a:spcPct val="0"/>
        </a:spcBef>
        <a:spcAft>
          <a:spcPct val="0"/>
        </a:spcAft>
        <a:defRPr sz="4000">
          <a:solidFill>
            <a:srgbClr val="000000"/>
          </a:solidFill>
          <a:latin typeface="Times New Roman" pitchFamily="64" charset="0"/>
        </a:defRPr>
      </a:lvl7pPr>
      <a:lvl8pPr marL="1371600" algn="ctr" rtl="0" eaLnBrk="1" fontAlgn="base" hangingPunct="1">
        <a:spcBef>
          <a:spcPct val="0"/>
        </a:spcBef>
        <a:spcAft>
          <a:spcPct val="0"/>
        </a:spcAft>
        <a:defRPr sz="4000">
          <a:solidFill>
            <a:srgbClr val="000000"/>
          </a:solidFill>
          <a:latin typeface="Times New Roman" pitchFamily="64" charset="0"/>
        </a:defRPr>
      </a:lvl8pPr>
      <a:lvl9pPr marL="1828800" algn="ctr" rtl="0" eaLnBrk="1" fontAlgn="base" hangingPunct="1">
        <a:spcBef>
          <a:spcPct val="0"/>
        </a:spcBef>
        <a:spcAft>
          <a:spcPct val="0"/>
        </a:spcAft>
        <a:defRPr sz="4000">
          <a:solidFill>
            <a:srgbClr val="000000"/>
          </a:solidFill>
          <a:latin typeface="Times New Roman"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1"/>
          <p:cNvSpPr>
            <a:spLocks noGrp="1" noChangeArrowheads="1"/>
          </p:cNvSpPr>
          <p:nvPr>
            <p:ph type="title"/>
          </p:nvPr>
        </p:nvSpPr>
        <p:spPr bwMode="auto">
          <a:xfrm>
            <a:off x="685800" y="762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1" compatLnSpc="1">
            <a:prstTxWarp prst="textNoShape">
              <a:avLst/>
            </a:prstTxWarp>
          </a:bodyPr>
          <a:lstStyle/>
          <a:p>
            <a:pPr lvl="0"/>
            <a:r>
              <a:rPr lang="en-US" altLang="en-US" smtClean="0"/>
              <a:t>Click to edit Master title style</a:t>
            </a:r>
          </a:p>
        </p:txBody>
      </p:sp>
      <p:sp>
        <p:nvSpPr>
          <p:cNvPr id="6148" name="Rectangle 22"/>
          <p:cNvSpPr>
            <a:spLocks noGrp="1" noChangeArrowheads="1"/>
          </p:cNvSpPr>
          <p:nvPr>
            <p:ph type="body" idx="1"/>
          </p:nvPr>
        </p:nvSpPr>
        <p:spPr bwMode="auto">
          <a:xfrm>
            <a:off x="685800" y="16002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Text Box 32"/>
          <p:cNvSpPr txBox="1">
            <a:spLocks noChangeArrowheads="1"/>
          </p:cNvSpPr>
          <p:nvPr userDrawn="1"/>
        </p:nvSpPr>
        <p:spPr bwMode="black">
          <a:xfrm>
            <a:off x="2362200" y="64008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900" smtClean="0">
                <a:solidFill>
                  <a:srgbClr val="000000"/>
                </a:solidFill>
                <a:cs typeface="+mn-cs"/>
              </a:rPr>
              <a:t>© 2013 Cengage Learning. All Rights Reserved. May not be scanned, copied or duplicated, or posted to a publicly accessible website, in whole or in part.</a:t>
            </a:r>
            <a:endParaRPr lang="en-US" sz="900" smtClean="0">
              <a:solidFill>
                <a:srgbClr val="000000"/>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hf sldNum="0" hdr="0" dt="0"/>
  <p:txStyles>
    <p:titleStyle>
      <a:lvl1pPr algn="ctr" rtl="0" eaLnBrk="0" fontAlgn="base" hangingPunct="0">
        <a:spcBef>
          <a:spcPct val="0"/>
        </a:spcBef>
        <a:spcAft>
          <a:spcPct val="0"/>
        </a:spcAft>
        <a:defRPr sz="4000">
          <a:solidFill>
            <a:srgbClr val="000000"/>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rgbClr val="000000"/>
          </a:solidFill>
          <a:latin typeface="Times New Roman" pitchFamily="64" charset="0"/>
          <a:ea typeface="ＭＳ Ｐゴシック" charset="0"/>
          <a:cs typeface="ＭＳ Ｐゴシック" charset="0"/>
        </a:defRPr>
      </a:lvl2pPr>
      <a:lvl3pPr algn="ctr" rtl="0" eaLnBrk="0" fontAlgn="base" hangingPunct="0">
        <a:spcBef>
          <a:spcPct val="0"/>
        </a:spcBef>
        <a:spcAft>
          <a:spcPct val="0"/>
        </a:spcAft>
        <a:defRPr sz="4000">
          <a:solidFill>
            <a:srgbClr val="000000"/>
          </a:solidFill>
          <a:latin typeface="Times New Roman" pitchFamily="64" charset="0"/>
          <a:ea typeface="ＭＳ Ｐゴシック" charset="0"/>
          <a:cs typeface="ＭＳ Ｐゴシック" charset="0"/>
        </a:defRPr>
      </a:lvl3pPr>
      <a:lvl4pPr algn="ctr" rtl="0" eaLnBrk="0" fontAlgn="base" hangingPunct="0">
        <a:spcBef>
          <a:spcPct val="0"/>
        </a:spcBef>
        <a:spcAft>
          <a:spcPct val="0"/>
        </a:spcAft>
        <a:defRPr sz="4000">
          <a:solidFill>
            <a:srgbClr val="000000"/>
          </a:solidFill>
          <a:latin typeface="Times New Roman" pitchFamily="64" charset="0"/>
          <a:ea typeface="ＭＳ Ｐゴシック" charset="0"/>
          <a:cs typeface="ＭＳ Ｐゴシック" charset="0"/>
        </a:defRPr>
      </a:lvl4pPr>
      <a:lvl5pPr algn="ctr" rtl="0" eaLnBrk="0" fontAlgn="base" hangingPunct="0">
        <a:spcBef>
          <a:spcPct val="0"/>
        </a:spcBef>
        <a:spcAft>
          <a:spcPct val="0"/>
        </a:spcAft>
        <a:defRPr sz="4000">
          <a:solidFill>
            <a:srgbClr val="000000"/>
          </a:solidFill>
          <a:latin typeface="Times New Roman" pitchFamily="64" charset="0"/>
          <a:ea typeface="ＭＳ Ｐゴシック" charset="0"/>
          <a:cs typeface="ＭＳ Ｐゴシック" charset="0"/>
        </a:defRPr>
      </a:lvl5pPr>
      <a:lvl6pPr marL="457200" algn="ctr" rtl="0" eaLnBrk="1" fontAlgn="base" hangingPunct="1">
        <a:spcBef>
          <a:spcPct val="0"/>
        </a:spcBef>
        <a:spcAft>
          <a:spcPct val="0"/>
        </a:spcAft>
        <a:defRPr sz="4000">
          <a:solidFill>
            <a:srgbClr val="000000"/>
          </a:solidFill>
          <a:latin typeface="Times New Roman" pitchFamily="64" charset="0"/>
        </a:defRPr>
      </a:lvl6pPr>
      <a:lvl7pPr marL="914400" algn="ctr" rtl="0" eaLnBrk="1" fontAlgn="base" hangingPunct="1">
        <a:spcBef>
          <a:spcPct val="0"/>
        </a:spcBef>
        <a:spcAft>
          <a:spcPct val="0"/>
        </a:spcAft>
        <a:defRPr sz="4000">
          <a:solidFill>
            <a:srgbClr val="000000"/>
          </a:solidFill>
          <a:latin typeface="Times New Roman" pitchFamily="64" charset="0"/>
        </a:defRPr>
      </a:lvl7pPr>
      <a:lvl8pPr marL="1371600" algn="ctr" rtl="0" eaLnBrk="1" fontAlgn="base" hangingPunct="1">
        <a:spcBef>
          <a:spcPct val="0"/>
        </a:spcBef>
        <a:spcAft>
          <a:spcPct val="0"/>
        </a:spcAft>
        <a:defRPr sz="4000">
          <a:solidFill>
            <a:srgbClr val="000000"/>
          </a:solidFill>
          <a:latin typeface="Times New Roman" pitchFamily="64" charset="0"/>
        </a:defRPr>
      </a:lvl8pPr>
      <a:lvl9pPr marL="1828800" algn="ctr" rtl="0" eaLnBrk="1" fontAlgn="base" hangingPunct="1">
        <a:spcBef>
          <a:spcPct val="0"/>
        </a:spcBef>
        <a:spcAft>
          <a:spcPct val="0"/>
        </a:spcAft>
        <a:defRPr sz="4000">
          <a:solidFill>
            <a:srgbClr val="000000"/>
          </a:solidFill>
          <a:latin typeface="Times New Roman"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mn-cs"/>
              </a:defRPr>
            </a:lvl1pPr>
          </a:lstStyle>
          <a:p>
            <a:pPr>
              <a:defRPr/>
            </a:pPr>
            <a:fld id="{2EB774F2-61C5-4BC2-A9B6-C5A84C4FDB5F}" type="datetimeFigureOut">
              <a:rPr lang="en-US"/>
              <a:pPr>
                <a:defRPr/>
              </a:pPr>
              <a:t>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548E962-30E0-4159-B9C7-4428380D1DC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300"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1"/>
          <p:cNvSpPr>
            <a:spLocks noGrp="1" noChangeArrowheads="1"/>
          </p:cNvSpPr>
          <p:nvPr>
            <p:ph type="title"/>
          </p:nvPr>
        </p:nvSpPr>
        <p:spPr bwMode="auto">
          <a:xfrm>
            <a:off x="687388" y="3810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1" compatLnSpc="1">
            <a:prstTxWarp prst="textNoShape">
              <a:avLst/>
            </a:prstTxWarp>
          </a:bodyPr>
          <a:lstStyle/>
          <a:p>
            <a:pPr lvl="0"/>
            <a:r>
              <a:rPr lang="en-US" altLang="en-US" smtClean="0"/>
              <a:t>Click to edit Master title style</a:t>
            </a:r>
          </a:p>
        </p:txBody>
      </p:sp>
      <p:sp>
        <p:nvSpPr>
          <p:cNvPr id="8196" name="Rectangle 22"/>
          <p:cNvSpPr>
            <a:spLocks noGrp="1" noChangeArrowheads="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Text Box 32"/>
          <p:cNvSpPr txBox="1">
            <a:spLocks noChangeArrowheads="1"/>
          </p:cNvSpPr>
          <p:nvPr userDrawn="1"/>
        </p:nvSpPr>
        <p:spPr bwMode="black">
          <a:xfrm>
            <a:off x="2362200" y="64008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900" smtClean="0">
                <a:solidFill>
                  <a:srgbClr val="000000"/>
                </a:solidFill>
                <a:cs typeface="+mn-cs"/>
              </a:rPr>
              <a:t>© 2013 Cengage Learning. All Rights Reserved. May not be scanned, copied or duplicated, or posted to a publicly accessible website, in whole or in part.</a:t>
            </a:r>
            <a:endParaRPr lang="en-US" sz="900" smtClean="0">
              <a:solidFill>
                <a:srgbClr val="000000"/>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4301" r:id="rId1"/>
  </p:sldLayoutIdLst>
  <p:txStyles>
    <p:titleStyle>
      <a:lvl1pPr algn="ctr" rtl="0" eaLnBrk="0" fontAlgn="base" hangingPunct="0">
        <a:spcBef>
          <a:spcPct val="0"/>
        </a:spcBef>
        <a:spcAft>
          <a:spcPct val="0"/>
        </a:spcAft>
        <a:defRPr sz="4000">
          <a:solidFill>
            <a:srgbClr val="000000"/>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rgbClr val="000000"/>
          </a:solidFill>
          <a:latin typeface="Times New Roman" pitchFamily="64" charset="0"/>
          <a:ea typeface="ＭＳ Ｐゴシック" charset="-128"/>
          <a:cs typeface="ＭＳ Ｐゴシック" charset="-128"/>
        </a:defRPr>
      </a:lvl2pPr>
      <a:lvl3pPr algn="ctr" rtl="0" eaLnBrk="0" fontAlgn="base" hangingPunct="0">
        <a:spcBef>
          <a:spcPct val="0"/>
        </a:spcBef>
        <a:spcAft>
          <a:spcPct val="0"/>
        </a:spcAft>
        <a:defRPr sz="4000">
          <a:solidFill>
            <a:srgbClr val="000000"/>
          </a:solidFill>
          <a:latin typeface="Times New Roman" pitchFamily="64" charset="0"/>
          <a:ea typeface="ＭＳ Ｐゴシック" charset="-128"/>
          <a:cs typeface="ＭＳ Ｐゴシック" charset="-128"/>
        </a:defRPr>
      </a:lvl3pPr>
      <a:lvl4pPr algn="ctr" rtl="0" eaLnBrk="0" fontAlgn="base" hangingPunct="0">
        <a:spcBef>
          <a:spcPct val="0"/>
        </a:spcBef>
        <a:spcAft>
          <a:spcPct val="0"/>
        </a:spcAft>
        <a:defRPr sz="4000">
          <a:solidFill>
            <a:srgbClr val="000000"/>
          </a:solidFill>
          <a:latin typeface="Times New Roman" pitchFamily="64" charset="0"/>
          <a:ea typeface="ＭＳ Ｐゴシック" charset="-128"/>
          <a:cs typeface="ＭＳ Ｐゴシック" charset="-128"/>
        </a:defRPr>
      </a:lvl4pPr>
      <a:lvl5pPr algn="ctr" rtl="0" eaLnBrk="0" fontAlgn="base" hangingPunct="0">
        <a:spcBef>
          <a:spcPct val="0"/>
        </a:spcBef>
        <a:spcAft>
          <a:spcPct val="0"/>
        </a:spcAft>
        <a:defRPr sz="4000">
          <a:solidFill>
            <a:srgbClr val="000000"/>
          </a:solidFill>
          <a:latin typeface="Times New Roman" pitchFamily="64" charset="0"/>
          <a:ea typeface="ＭＳ Ｐゴシック" charset="-128"/>
          <a:cs typeface="ＭＳ Ｐゴシック" charset="-128"/>
        </a:defRPr>
      </a:lvl5pPr>
      <a:lvl6pPr marL="457200" algn="ctr" rtl="0" eaLnBrk="1" fontAlgn="base" hangingPunct="1">
        <a:spcBef>
          <a:spcPct val="0"/>
        </a:spcBef>
        <a:spcAft>
          <a:spcPct val="0"/>
        </a:spcAft>
        <a:defRPr sz="4000">
          <a:solidFill>
            <a:srgbClr val="000000"/>
          </a:solidFill>
          <a:latin typeface="Times New Roman" pitchFamily="64" charset="0"/>
        </a:defRPr>
      </a:lvl6pPr>
      <a:lvl7pPr marL="914400" algn="ctr" rtl="0" eaLnBrk="1" fontAlgn="base" hangingPunct="1">
        <a:spcBef>
          <a:spcPct val="0"/>
        </a:spcBef>
        <a:spcAft>
          <a:spcPct val="0"/>
        </a:spcAft>
        <a:defRPr sz="4000">
          <a:solidFill>
            <a:srgbClr val="000000"/>
          </a:solidFill>
          <a:latin typeface="Times New Roman" pitchFamily="64" charset="0"/>
        </a:defRPr>
      </a:lvl7pPr>
      <a:lvl8pPr marL="1371600" algn="ctr" rtl="0" eaLnBrk="1" fontAlgn="base" hangingPunct="1">
        <a:spcBef>
          <a:spcPct val="0"/>
        </a:spcBef>
        <a:spcAft>
          <a:spcPct val="0"/>
        </a:spcAft>
        <a:defRPr sz="4000">
          <a:solidFill>
            <a:srgbClr val="000000"/>
          </a:solidFill>
          <a:latin typeface="Times New Roman" pitchFamily="64" charset="0"/>
        </a:defRPr>
      </a:lvl8pPr>
      <a:lvl9pPr marL="1828800" algn="ctr" rtl="0" eaLnBrk="1" fontAlgn="base" hangingPunct="1">
        <a:spcBef>
          <a:spcPct val="0"/>
        </a:spcBef>
        <a:spcAft>
          <a:spcPct val="0"/>
        </a:spcAft>
        <a:defRPr sz="4000">
          <a:solidFill>
            <a:srgbClr val="000000"/>
          </a:solidFill>
          <a:latin typeface="Times New Roman"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mn-cs"/>
              </a:defRPr>
            </a:lvl1pPr>
          </a:lstStyle>
          <a:p>
            <a:pPr>
              <a:defRPr/>
            </a:pPr>
            <a:fld id="{ECAFFA9C-1B58-47F9-A083-337942AAC201}" type="datetimeFigureOut">
              <a:rPr lang="en-US"/>
              <a:pPr>
                <a:defRPr/>
              </a:pPr>
              <a:t>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A6025A0-EB6D-4EB3-B6CB-481D10CAF2D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mn-cs"/>
              </a:defRPr>
            </a:lvl1pPr>
          </a:lstStyle>
          <a:p>
            <a:pPr>
              <a:defRPr/>
            </a:pPr>
            <a:fld id="{22E2EABB-2154-4DC0-8E57-F0B5A012AB5C}" type="datetimeFigureOut">
              <a:rPr lang="en-US"/>
              <a:pPr>
                <a:defRPr/>
              </a:pPr>
              <a:t>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FE24A46-BF52-464E-8BFF-A33A7326FBB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eaLnBrk="1" hangingPunct="1"/>
            <a:r>
              <a:rPr lang="en-US" altLang="en-US" smtClean="0">
                <a:ea typeface="ＭＳ Ｐゴシック" panose="020B0600070205080204" pitchFamily="34" charset="-128"/>
              </a:rPr>
              <a:t>Chapter 8</a:t>
            </a:r>
          </a:p>
        </p:txBody>
      </p:sp>
      <p:sp>
        <p:nvSpPr>
          <p:cNvPr id="17411" name="Rectangle 3"/>
          <p:cNvSpPr>
            <a:spLocks noGrp="1" noChangeArrowheads="1"/>
          </p:cNvSpPr>
          <p:nvPr>
            <p:ph type="subTitle" idx="1"/>
          </p:nvPr>
        </p:nvSpPr>
        <p:spPr>
          <a:xfrm>
            <a:off x="0" y="3886200"/>
            <a:ext cx="6934200" cy="1050925"/>
          </a:xfrm>
        </p:spPr>
        <p:txBody>
          <a:bodyPr/>
          <a:lstStyle/>
          <a:p>
            <a:r>
              <a:rPr lang="en-US" altLang="en-US" smtClean="0">
                <a:ea typeface="ＭＳ Ｐゴシック" panose="020B0600070205080204" pitchFamily="34" charset="-128"/>
              </a:rPr>
              <a:t>Water Conservation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anose="020B0600070205080204" pitchFamily="34" charset="-128"/>
              </a:rPr>
              <a:t>Figure 16-3, p. 370</a:t>
            </a:r>
          </a:p>
        </p:txBody>
      </p:sp>
      <p:sp>
        <p:nvSpPr>
          <p:cNvPr id="26627" name="Content Placeholder 2"/>
          <p:cNvSpPr>
            <a:spLocks noGrp="1"/>
          </p:cNvSpPr>
          <p:nvPr>
            <p:ph idx="1"/>
          </p:nvPr>
        </p:nvSpPr>
        <p:spPr/>
        <p:txBody>
          <a:bodyPr/>
          <a:lstStyle/>
          <a:p>
            <a:pPr marL="0" indent="0">
              <a:buFontTx/>
              <a:buNone/>
            </a:pPr>
            <a:endParaRPr lang="en-US" altLang="en-US" smtClean="0">
              <a:ea typeface="ＭＳ Ｐゴシック" panose="020B0600070205080204" pitchFamily="34" charset="-128"/>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464425"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ea typeface="ＭＳ Ｐゴシック" panose="020B0600070205080204" pitchFamily="34" charset="-128"/>
              </a:rPr>
              <a:t>Figure 16-5, p. 372</a:t>
            </a:r>
          </a:p>
        </p:txBody>
      </p:sp>
      <p:sp>
        <p:nvSpPr>
          <p:cNvPr id="27651" name="Content Placeholder 2"/>
          <p:cNvSpPr>
            <a:spLocks noGrp="1"/>
          </p:cNvSpPr>
          <p:nvPr>
            <p:ph idx="1"/>
          </p:nvPr>
        </p:nvSpPr>
        <p:spPr/>
        <p:txBody>
          <a:bodyPr/>
          <a:lstStyle/>
          <a:p>
            <a:endParaRPr lang="en-US" altLang="en-US" smtClean="0">
              <a:ea typeface="ＭＳ Ｐゴシック" panose="020B0600070205080204" pitchFamily="34" charset="-128"/>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27163"/>
            <a:ext cx="61944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anose="020B0600070205080204" pitchFamily="34" charset="-128"/>
              </a:rPr>
              <a:t>Conventional Tillage (cont’d.)</a:t>
            </a:r>
          </a:p>
        </p:txBody>
      </p:sp>
      <p:sp>
        <p:nvSpPr>
          <p:cNvPr id="20483" name="Content Placeholder 2"/>
          <p:cNvSpPr>
            <a:spLocks noGrp="1"/>
          </p:cNvSpPr>
          <p:nvPr>
            <p:ph idx="1"/>
          </p:nvPr>
        </p:nvSpPr>
        <p:spPr/>
        <p:txBody>
          <a:bodyPr/>
          <a:lstStyle/>
          <a:p>
            <a:pPr>
              <a:defRPr/>
            </a:pPr>
            <a:r>
              <a:rPr lang="en-US" dirty="0" smtClean="0">
                <a:ea typeface="ＭＳ Ｐゴシック" pitchFamily="34" charset="-128"/>
              </a:rPr>
              <a:t>Timing and depth of plowing</a:t>
            </a:r>
          </a:p>
          <a:p>
            <a:pPr lvl="1">
              <a:defRPr/>
            </a:pPr>
            <a:r>
              <a:rPr lang="en-US" dirty="0" smtClean="0">
                <a:ea typeface="ＭＳ Ｐゴシック" pitchFamily="34" charset="-128"/>
              </a:rPr>
              <a:t>Eastern United States: fall or spring</a:t>
            </a:r>
          </a:p>
          <a:p>
            <a:pPr lvl="1">
              <a:defRPr/>
            </a:pPr>
            <a:r>
              <a:rPr lang="en-US" dirty="0" smtClean="0">
                <a:ea typeface="ＭＳ Ｐゴシック" pitchFamily="34" charset="-128"/>
              </a:rPr>
              <a:t>Western United States: immediately after harvest</a:t>
            </a:r>
          </a:p>
          <a:p>
            <a:pPr lvl="1">
              <a:defRPr/>
            </a:pPr>
            <a:endParaRPr lang="en-US" dirty="0" smtClean="0">
              <a:ea typeface="ＭＳ Ｐゴシック" pitchFamily="34" charset="-128"/>
            </a:endParaRPr>
          </a:p>
          <a:p>
            <a:pPr>
              <a:defRPr/>
            </a:pPr>
            <a:r>
              <a:rPr lang="en-US" dirty="0" smtClean="0">
                <a:ea typeface="ＭＳ Ｐゴシック" pitchFamily="34" charset="-128"/>
              </a:rPr>
              <a:t>Contrast with “reduced” or “minimum” tillage</a:t>
            </a:r>
          </a:p>
          <a:p>
            <a:pPr marL="457200" lvl="1" indent="0">
              <a:buFontTx/>
              <a:buNone/>
              <a:defRPr/>
            </a:pPr>
            <a:r>
              <a:rPr lang="en-US" dirty="0" smtClean="0">
                <a:ea typeface="ＭＳ Ｐゴシック" pitchFamily="34" charset="-128"/>
              </a:rPr>
              <a:t>	 </a:t>
            </a:r>
          </a:p>
        </p:txBody>
      </p:sp>
      <p:sp>
        <p:nvSpPr>
          <p:cNvPr id="28676"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Conservation Tillage</a:t>
            </a:r>
          </a:p>
        </p:txBody>
      </p:sp>
      <p:sp>
        <p:nvSpPr>
          <p:cNvPr id="29699" name="Content Placeholder 2"/>
          <p:cNvSpPr>
            <a:spLocks noGrp="1"/>
          </p:cNvSpPr>
          <p:nvPr>
            <p:ph idx="1"/>
          </p:nvPr>
        </p:nvSpPr>
        <p:spPr>
          <a:xfrm>
            <a:off x="685800" y="1447800"/>
            <a:ext cx="7772400" cy="4572000"/>
          </a:xfrm>
        </p:spPr>
        <p:txBody>
          <a:bodyPr/>
          <a:lstStyle/>
          <a:p>
            <a:r>
              <a:rPr lang="en-US" altLang="en-US" smtClean="0">
                <a:ea typeface="ＭＳ Ｐゴシック" panose="020B0600070205080204" pitchFamily="34" charset="-128"/>
              </a:rPr>
              <a:t>Program of crop residue management</a:t>
            </a:r>
          </a:p>
          <a:p>
            <a:pPr lvl="1"/>
            <a:r>
              <a:rPr lang="en-US" altLang="en-US" smtClean="0">
                <a:ea typeface="ＭＳ Ｐゴシック" panose="020B0600070205080204" pitchFamily="34" charset="-128"/>
              </a:rPr>
              <a:t>≥30% of soil surface covered with crop residues</a:t>
            </a:r>
          </a:p>
          <a:p>
            <a:pPr lvl="1"/>
            <a:r>
              <a:rPr lang="en-US" altLang="en-US" smtClean="0">
                <a:ea typeface="ＭＳ Ｐゴシック" panose="020B0600070205080204" pitchFamily="34" charset="-128"/>
              </a:rPr>
              <a:t>Reduces erosion</a:t>
            </a:r>
          </a:p>
          <a:p>
            <a:r>
              <a:rPr lang="en-US" altLang="en-US" smtClean="0">
                <a:ea typeface="ＭＳ Ｐゴシック" panose="020B0600070205080204" pitchFamily="34" charset="-128"/>
              </a:rPr>
              <a:t>Benefits</a:t>
            </a:r>
          </a:p>
          <a:p>
            <a:pPr lvl="1"/>
            <a:r>
              <a:rPr lang="en-US" altLang="en-US" smtClean="0">
                <a:ea typeface="ＭＳ Ｐゴシック" panose="020B0600070205080204" pitchFamily="34" charset="-128"/>
              </a:rPr>
              <a:t>Reduces water and wind erosion by 50% to 60%</a:t>
            </a:r>
          </a:p>
          <a:p>
            <a:pPr lvl="1"/>
            <a:r>
              <a:rPr lang="en-US" altLang="en-US" smtClean="0">
                <a:ea typeface="ＭＳ Ｐゴシック" panose="020B0600070205080204" pitchFamily="34" charset="-128"/>
              </a:rPr>
              <a:t>Increases soil moisture and improves filtration</a:t>
            </a:r>
          </a:p>
          <a:p>
            <a:pPr lvl="1"/>
            <a:r>
              <a:rPr lang="en-US" altLang="en-US" smtClean="0">
                <a:ea typeface="ＭＳ Ｐゴシック" panose="020B0600070205080204" pitchFamily="34" charset="-128"/>
              </a:rPr>
              <a:t>Reduces evaporation and runoff</a:t>
            </a:r>
          </a:p>
          <a:p>
            <a:pPr lvl="1"/>
            <a:r>
              <a:rPr lang="en-US" altLang="en-US" smtClean="0">
                <a:ea typeface="ＭＳ Ｐゴシック" panose="020B0600070205080204" pitchFamily="34" charset="-128"/>
              </a:rPr>
              <a:t>Improves organic matter content near the soil surface</a:t>
            </a:r>
          </a:p>
          <a:p>
            <a:pPr lvl="1"/>
            <a:r>
              <a:rPr lang="en-US" altLang="en-US" smtClean="0">
                <a:ea typeface="ＭＳ Ｐゴシック" panose="020B0600070205080204" pitchFamily="34" charset="-128"/>
              </a:rPr>
              <a:t>Less time in field work and lower fuel costs</a:t>
            </a:r>
          </a:p>
          <a:p>
            <a:pPr lvl="1"/>
            <a:r>
              <a:rPr lang="en-US" altLang="en-US" smtClean="0">
                <a:ea typeface="ＭＳ Ｐゴシック" panose="020B0600070205080204" pitchFamily="34" charset="-128"/>
              </a:rPr>
              <a:t>Increases biological diversity and carbon sequestration</a:t>
            </a:r>
          </a:p>
          <a:p>
            <a:endParaRPr lang="en-US" altLang="en-US" smtClean="0">
              <a:ea typeface="ＭＳ Ｐゴシック" panose="020B0600070205080204" pitchFamily="34" charset="-128"/>
            </a:endParaRPr>
          </a:p>
          <a:p>
            <a:pPr lvl="1"/>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a:p>
            <a:pPr lvl="1"/>
            <a:endParaRPr lang="en-US" altLang="en-US" smtClean="0">
              <a:ea typeface="ＭＳ Ｐゴシック" panose="020B0600070205080204" pitchFamily="34" charset="-128"/>
            </a:endParaRPr>
          </a:p>
        </p:txBody>
      </p:sp>
      <p:sp>
        <p:nvSpPr>
          <p:cNvPr id="29700"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ea typeface="ＭＳ Ｐゴシック" panose="020B0600070205080204" pitchFamily="34" charset="-128"/>
              </a:rPr>
              <a:t>Conservation Tillage (cont’d.)</a:t>
            </a:r>
          </a:p>
        </p:txBody>
      </p:sp>
      <p:sp>
        <p:nvSpPr>
          <p:cNvPr id="30723" name="Content Placeholder 2"/>
          <p:cNvSpPr>
            <a:spLocks noGrp="1"/>
          </p:cNvSpPr>
          <p:nvPr>
            <p:ph idx="1"/>
          </p:nvPr>
        </p:nvSpPr>
        <p:spPr/>
        <p:txBody>
          <a:bodyPr/>
          <a:lstStyle/>
          <a:p>
            <a:r>
              <a:rPr lang="en-US" altLang="en-US" smtClean="0">
                <a:ea typeface="ＭＳ Ｐゴシック" panose="020B0600070205080204" pitchFamily="34" charset="-128"/>
              </a:rPr>
              <a:t>Challenges</a:t>
            </a:r>
          </a:p>
          <a:p>
            <a:pPr lvl="1"/>
            <a:r>
              <a:rPr lang="en-US" altLang="en-US" smtClean="0">
                <a:ea typeface="ＭＳ Ｐゴシック" panose="020B0600070205080204" pitchFamily="34" charset="-128"/>
              </a:rPr>
              <a:t>Greater reliance on herbicides for weed control </a:t>
            </a:r>
          </a:p>
          <a:p>
            <a:pPr lvl="1"/>
            <a:r>
              <a:rPr lang="en-US" altLang="en-US" smtClean="0">
                <a:ea typeface="ＭＳ Ｐゴシック" panose="020B0600070205080204" pitchFamily="34" charset="-128"/>
              </a:rPr>
              <a:t>Fertilization practices must be adapted</a:t>
            </a:r>
          </a:p>
          <a:p>
            <a:r>
              <a:rPr lang="en-US" altLang="en-US" smtClean="0">
                <a:ea typeface="ＭＳ Ｐゴシック" panose="020B0600070205080204" pitchFamily="34" charset="-128"/>
              </a:rPr>
              <a:t>Methods</a:t>
            </a:r>
          </a:p>
          <a:p>
            <a:pPr lvl="1"/>
            <a:r>
              <a:rPr lang="en-US" altLang="en-US" smtClean="0">
                <a:ea typeface="ＭＳ Ｐゴシック" panose="020B0600070205080204" pitchFamily="34" charset="-128"/>
              </a:rPr>
              <a:t>Mulch till or chisel-plow</a:t>
            </a:r>
          </a:p>
          <a:p>
            <a:pPr lvl="1"/>
            <a:r>
              <a:rPr lang="en-US" altLang="en-US" smtClean="0">
                <a:ea typeface="ＭＳ Ｐゴシック" panose="020B0600070205080204" pitchFamily="34" charset="-128"/>
              </a:rPr>
              <a:t>No-till (~90% of soil surface is untouched)</a:t>
            </a:r>
          </a:p>
          <a:p>
            <a:pPr lvl="1"/>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a:p>
            <a:pPr lvl="1"/>
            <a:endParaRPr lang="en-US" altLang="en-US" smtClean="0">
              <a:ea typeface="ＭＳ Ｐゴシック" panose="020B0600070205080204" pitchFamily="34" charset="-128"/>
            </a:endParaRPr>
          </a:p>
        </p:txBody>
      </p:sp>
      <p:sp>
        <p:nvSpPr>
          <p:cNvPr id="30724"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anose="020B0600070205080204" pitchFamily="34" charset="-128"/>
              </a:rPr>
              <a:t>Figure 16-8, p. 376</a:t>
            </a:r>
          </a:p>
        </p:txBody>
      </p:sp>
      <p:sp>
        <p:nvSpPr>
          <p:cNvPr id="31747" name="Content Placeholder 2"/>
          <p:cNvSpPr>
            <a:spLocks noGrp="1"/>
          </p:cNvSpPr>
          <p:nvPr>
            <p:ph idx="1"/>
          </p:nvPr>
        </p:nvSpPr>
        <p:spPr/>
        <p:txBody>
          <a:bodyPr/>
          <a:lstStyle/>
          <a:p>
            <a:pPr marL="0" indent="0">
              <a:buFontTx/>
              <a:buNone/>
            </a:pPr>
            <a:endParaRPr lang="en-US" altLang="en-US" smtClean="0">
              <a:ea typeface="ＭＳ Ｐゴシック" panose="020B0600070205080204" pitchFamily="34" charset="-128"/>
            </a:endParaRP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9246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ea typeface="ＭＳ Ｐゴシック" panose="020B0600070205080204" pitchFamily="34" charset="-128"/>
              </a:rPr>
              <a:t>Differences between Conventional and Conservation Tillage</a:t>
            </a:r>
          </a:p>
        </p:txBody>
      </p:sp>
      <p:sp>
        <p:nvSpPr>
          <p:cNvPr id="24579" name="Content Placeholder 2"/>
          <p:cNvSpPr>
            <a:spLocks noGrp="1"/>
          </p:cNvSpPr>
          <p:nvPr>
            <p:ph idx="1"/>
          </p:nvPr>
        </p:nvSpPr>
        <p:spPr>
          <a:xfrm>
            <a:off x="685800" y="2057400"/>
            <a:ext cx="8153400" cy="3962400"/>
          </a:xfrm>
        </p:spPr>
        <p:txBody>
          <a:bodyPr/>
          <a:lstStyle/>
          <a:p>
            <a:pPr>
              <a:defRPr/>
            </a:pPr>
            <a:r>
              <a:rPr lang="en-US" dirty="0" smtClean="0">
                <a:ea typeface="ＭＳ Ｐゴシック" pitchFamily="34" charset="-128"/>
              </a:rPr>
              <a:t>Equipment</a:t>
            </a:r>
          </a:p>
          <a:p>
            <a:pPr lvl="1">
              <a:defRPr/>
            </a:pPr>
            <a:r>
              <a:rPr lang="en-US" dirty="0" smtClean="0">
                <a:ea typeface="ＭＳ Ｐゴシック" pitchFamily="34" charset="-128"/>
              </a:rPr>
              <a:t>Design must accommodate heavy residues</a:t>
            </a:r>
          </a:p>
          <a:p>
            <a:pPr>
              <a:defRPr/>
            </a:pPr>
            <a:r>
              <a:rPr lang="en-US" dirty="0" smtClean="0">
                <a:ea typeface="ＭＳ Ｐゴシック" pitchFamily="34" charset="-128"/>
              </a:rPr>
              <a:t>Matching tillage to soil type</a:t>
            </a:r>
          </a:p>
          <a:p>
            <a:pPr lvl="1">
              <a:defRPr/>
            </a:pPr>
            <a:r>
              <a:rPr lang="en-US" dirty="0" smtClean="0">
                <a:ea typeface="ＭＳ Ｐゴシック" pitchFamily="34" charset="-128"/>
              </a:rPr>
              <a:t>Soils tend to be cooler and wetter with conservation tillage</a:t>
            </a:r>
          </a:p>
          <a:p>
            <a:pPr lvl="1">
              <a:defRPr/>
            </a:pPr>
            <a:r>
              <a:rPr lang="en-US" dirty="0" smtClean="0">
                <a:ea typeface="ＭＳ Ｐゴシック" pitchFamily="34" charset="-128"/>
              </a:rPr>
              <a:t>“Local extension agents provide advice on the best system” (Still true?)</a:t>
            </a:r>
          </a:p>
          <a:p>
            <a:pPr marL="457200" lvl="1" indent="0">
              <a:buFontTx/>
              <a:buNone/>
              <a:defRPr/>
            </a:pPr>
            <a:r>
              <a:rPr lang="en-US" dirty="0" smtClean="0">
                <a:ea typeface="ＭＳ Ｐゴシック" pitchFamily="34" charset="-128"/>
              </a:rPr>
              <a:t> </a:t>
            </a:r>
          </a:p>
          <a:p>
            <a:pPr>
              <a:defRPr/>
            </a:pPr>
            <a:endParaRPr lang="en-US" dirty="0" smtClean="0">
              <a:ea typeface="ＭＳ Ｐゴシック" pitchFamily="34" charset="-128"/>
            </a:endParaRPr>
          </a:p>
        </p:txBody>
      </p:sp>
      <p:sp>
        <p:nvSpPr>
          <p:cNvPr id="32772"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ea typeface="ＭＳ Ｐゴシック" panose="020B0600070205080204" pitchFamily="34" charset="-128"/>
              </a:rPr>
              <a:t>Cropping Systems</a:t>
            </a:r>
          </a:p>
        </p:txBody>
      </p:sp>
      <p:sp>
        <p:nvSpPr>
          <p:cNvPr id="33795" name="Content Placeholder 2"/>
          <p:cNvSpPr>
            <a:spLocks noGrp="1"/>
          </p:cNvSpPr>
          <p:nvPr>
            <p:ph idx="1"/>
          </p:nvPr>
        </p:nvSpPr>
        <p:spPr/>
        <p:txBody>
          <a:bodyPr/>
          <a:lstStyle/>
          <a:p>
            <a:r>
              <a:rPr lang="en-US" altLang="en-US" dirty="0" smtClean="0">
                <a:ea typeface="ＭＳ Ｐゴシック" panose="020B0600070205080204" pitchFamily="34" charset="-128"/>
              </a:rPr>
              <a:t>Continuous cropping </a:t>
            </a:r>
          </a:p>
          <a:p>
            <a:pPr lvl="1"/>
            <a:r>
              <a:rPr lang="en-US" altLang="en-US" dirty="0" smtClean="0">
                <a:ea typeface="ＭＳ Ｐゴシック" panose="020B0600070205080204" pitchFamily="34" charset="-128"/>
              </a:rPr>
              <a:t>Same crop grown each year</a:t>
            </a:r>
          </a:p>
          <a:p>
            <a:r>
              <a:rPr lang="en-US" altLang="en-US" dirty="0" smtClean="0">
                <a:ea typeface="ＭＳ Ｐゴシック" panose="020B0600070205080204" pitchFamily="34" charset="-128"/>
              </a:rPr>
              <a:t>Crop rotation</a:t>
            </a:r>
          </a:p>
          <a:p>
            <a:pPr lvl="1"/>
            <a:r>
              <a:rPr lang="en-US" altLang="en-US" dirty="0" smtClean="0">
                <a:ea typeface="ＭＳ Ｐゴシック" panose="020B0600070205080204" pitchFamily="34" charset="-128"/>
              </a:rPr>
              <a:t>Series of different crops is planted on the same piece of land in a repeating system (e.g., row crop, small grain, forage)</a:t>
            </a:r>
          </a:p>
          <a:p>
            <a:pPr lvl="1"/>
            <a:r>
              <a:rPr lang="en-US" altLang="en-US" dirty="0" smtClean="0">
                <a:ea typeface="ＭＳ Ｐゴシック" panose="020B0600070205080204" pitchFamily="34" charset="-128"/>
              </a:rPr>
              <a:t>Benefits</a:t>
            </a:r>
          </a:p>
          <a:p>
            <a:pPr lvl="2"/>
            <a:r>
              <a:rPr lang="en-US" altLang="en-US" dirty="0" smtClean="0">
                <a:ea typeface="ＭＳ Ｐゴシック" panose="020B0600070205080204" pitchFamily="34" charset="-128"/>
              </a:rPr>
              <a:t>Insect, disease, and weed control</a:t>
            </a:r>
          </a:p>
          <a:p>
            <a:pPr lvl="2"/>
            <a:r>
              <a:rPr lang="en-US" altLang="en-US" dirty="0" smtClean="0">
                <a:ea typeface="ＭＳ Ｐゴシック" panose="020B0600070205080204" pitchFamily="34" charset="-128"/>
              </a:rPr>
              <a:t>Legumes can supply nitrogen </a:t>
            </a:r>
          </a:p>
          <a:p>
            <a:pPr lvl="2"/>
            <a:r>
              <a:rPr lang="en-US" altLang="en-US" dirty="0" smtClean="0">
                <a:ea typeface="ＭＳ Ｐゴシック" panose="020B0600070205080204" pitchFamily="34" charset="-128"/>
              </a:rPr>
              <a:t>Improves organic matter/</a:t>
            </a:r>
            <a:r>
              <a:rPr lang="en-US" altLang="en-US" dirty="0" err="1" smtClean="0">
                <a:ea typeface="ＭＳ Ｐゴシック" panose="020B0600070205080204" pitchFamily="34" charset="-128"/>
              </a:rPr>
              <a:t>tilth</a:t>
            </a:r>
            <a:endParaRPr lang="en-US" altLang="en-US" dirty="0" smtClean="0">
              <a:ea typeface="ＭＳ Ｐゴシック" panose="020B0600070205080204" pitchFamily="34" charset="-128"/>
            </a:endParaRPr>
          </a:p>
          <a:p>
            <a:pPr lvl="2"/>
            <a:r>
              <a:rPr lang="en-US" altLang="en-US" dirty="0" smtClean="0">
                <a:ea typeface="ＭＳ Ｐゴシック" panose="020B0600070205080204" pitchFamily="34" charset="-128"/>
              </a:rPr>
              <a:t>Reduces erosion</a:t>
            </a:r>
          </a:p>
          <a:p>
            <a:pPr lvl="4"/>
            <a:endParaRPr lang="en-US" altLang="en-US" dirty="0" smtClean="0">
              <a:ea typeface="ＭＳ Ｐゴシック" panose="020B0600070205080204" pitchFamily="34" charset="-128"/>
            </a:endParaRPr>
          </a:p>
        </p:txBody>
      </p:sp>
      <p:sp>
        <p:nvSpPr>
          <p:cNvPr id="33796"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ea typeface="ＭＳ Ｐゴシック" panose="020B0600070205080204" pitchFamily="34" charset="-128"/>
              </a:rPr>
              <a:t>Cropping Systems (cont’d.)</a:t>
            </a:r>
          </a:p>
        </p:txBody>
      </p:sp>
      <p:sp>
        <p:nvSpPr>
          <p:cNvPr id="34819" name="Content Placeholder 2"/>
          <p:cNvSpPr>
            <a:spLocks noGrp="1"/>
          </p:cNvSpPr>
          <p:nvPr>
            <p:ph idx="1"/>
          </p:nvPr>
        </p:nvSpPr>
        <p:spPr/>
        <p:txBody>
          <a:bodyPr/>
          <a:lstStyle/>
          <a:p>
            <a:r>
              <a:rPr lang="en-US" altLang="en-US" smtClean="0">
                <a:ea typeface="ＭＳ Ｐゴシック" panose="020B0600070205080204" pitchFamily="34" charset="-128"/>
              </a:rPr>
              <a:t>Types of crops used for rotations</a:t>
            </a:r>
          </a:p>
          <a:p>
            <a:pPr lvl="1"/>
            <a:r>
              <a:rPr lang="en-US" altLang="en-US" u="sng" smtClean="0">
                <a:ea typeface="ＭＳ Ｐゴシック" panose="020B0600070205080204" pitchFamily="34" charset="-128"/>
              </a:rPr>
              <a:t>Row crops</a:t>
            </a:r>
            <a:r>
              <a:rPr lang="en-US" altLang="en-US" smtClean="0">
                <a:ea typeface="ＭＳ Ｐゴシック" panose="020B0600070205080204" pitchFamily="34" charset="-128"/>
              </a:rPr>
              <a:t>: wide rows, most profitable</a:t>
            </a:r>
          </a:p>
          <a:p>
            <a:pPr lvl="1"/>
            <a:r>
              <a:rPr lang="en-US" altLang="en-US" u="sng" smtClean="0">
                <a:ea typeface="ＭＳ Ｐゴシック" panose="020B0600070205080204" pitchFamily="34" charset="-128"/>
              </a:rPr>
              <a:t>Small grains</a:t>
            </a:r>
            <a:r>
              <a:rPr lang="en-US" altLang="en-US" smtClean="0">
                <a:ea typeface="ＭＳ Ｐゴシック" panose="020B0600070205080204" pitchFamily="34" charset="-128"/>
              </a:rPr>
              <a:t>: oats or wheat</a:t>
            </a:r>
          </a:p>
          <a:p>
            <a:pPr lvl="1"/>
            <a:r>
              <a:rPr lang="en-US" altLang="en-US" u="sng" smtClean="0">
                <a:ea typeface="ＭＳ Ｐゴシック" panose="020B0600070205080204" pitchFamily="34" charset="-128"/>
              </a:rPr>
              <a:t>Perennial forages</a:t>
            </a:r>
            <a:r>
              <a:rPr lang="en-US" altLang="en-US" smtClean="0">
                <a:ea typeface="ＭＳ Ｐゴシック" panose="020B0600070205080204" pitchFamily="34" charset="-128"/>
              </a:rPr>
              <a:t>: green matter for animal consumption</a:t>
            </a:r>
          </a:p>
          <a:p>
            <a:pPr lvl="1"/>
            <a:r>
              <a:rPr lang="en-US" altLang="en-US" smtClean="0">
                <a:ea typeface="ＭＳ Ｐゴシック" panose="020B0600070205080204" pitchFamily="34" charset="-128"/>
              </a:rPr>
              <a:t>Double cropping: harvesting two crops from the same piece of land in one year</a:t>
            </a:r>
          </a:p>
          <a:p>
            <a:pPr lvl="1"/>
            <a:r>
              <a:rPr lang="en-US" altLang="en-US" u="sng" smtClean="0">
                <a:ea typeface="ＭＳ Ｐゴシック" panose="020B0600070205080204" pitchFamily="34" charset="-128"/>
              </a:rPr>
              <a:t>Cover cropping</a:t>
            </a:r>
            <a:r>
              <a:rPr lang="en-US" altLang="en-US" smtClean="0">
                <a:ea typeface="ＭＳ Ｐゴシック" panose="020B0600070205080204" pitchFamily="34" charset="-128"/>
              </a:rPr>
              <a:t>: planting two crops in one year, but one is not harvested and is a conservation tool</a:t>
            </a:r>
          </a:p>
          <a:p>
            <a:pPr lvl="1"/>
            <a:r>
              <a:rPr lang="en-US" altLang="en-US" smtClean="0">
                <a:ea typeface="ＭＳ Ｐゴシック" panose="020B0600070205080204" pitchFamily="34" charset="-128"/>
              </a:rPr>
              <a:t>Intercropping: growing more than one crop at one time </a:t>
            </a:r>
          </a:p>
          <a:p>
            <a:pPr lvl="1"/>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34820"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Sustainable Agriculture</a:t>
            </a:r>
          </a:p>
        </p:txBody>
      </p:sp>
      <p:sp>
        <p:nvSpPr>
          <p:cNvPr id="35843" name="Content Placeholder 2"/>
          <p:cNvSpPr>
            <a:spLocks noGrp="1"/>
          </p:cNvSpPr>
          <p:nvPr>
            <p:ph idx="1"/>
          </p:nvPr>
        </p:nvSpPr>
        <p:spPr/>
        <p:txBody>
          <a:bodyPr/>
          <a:lstStyle/>
          <a:p>
            <a:r>
              <a:rPr lang="en-US" altLang="en-US" smtClean="0">
                <a:ea typeface="ＭＳ Ｐゴシック" panose="020B0600070205080204" pitchFamily="34" charset="-128"/>
              </a:rPr>
              <a:t>Long-term sustainable agriculture practice</a:t>
            </a:r>
          </a:p>
          <a:p>
            <a:pPr lvl="1"/>
            <a:r>
              <a:rPr lang="en-US" altLang="en-US" smtClean="0">
                <a:ea typeface="ＭＳ Ｐゴシック" panose="020B0600070205080204" pitchFamily="34" charset="-128"/>
              </a:rPr>
              <a:t>Enhances environmental quality and the agricultural resource base</a:t>
            </a:r>
          </a:p>
          <a:p>
            <a:pPr lvl="1"/>
            <a:r>
              <a:rPr lang="en-US" altLang="en-US" smtClean="0">
                <a:ea typeface="ＭＳ Ｐゴシック" panose="020B0600070205080204" pitchFamily="34" charset="-128"/>
              </a:rPr>
              <a:t>Provides for basic human food and fiber needs</a:t>
            </a:r>
          </a:p>
          <a:p>
            <a:pPr lvl="1"/>
            <a:r>
              <a:rPr lang="en-US" altLang="en-US" smtClean="0">
                <a:ea typeface="ＭＳ Ｐゴシック" panose="020B0600070205080204" pitchFamily="34" charset="-128"/>
              </a:rPr>
              <a:t>Economically viable</a:t>
            </a:r>
          </a:p>
          <a:p>
            <a:pPr lvl="1"/>
            <a:r>
              <a:rPr lang="en-US" altLang="en-US" smtClean="0">
                <a:ea typeface="ＭＳ Ｐゴシック" panose="020B0600070205080204" pitchFamily="34" charset="-128"/>
              </a:rPr>
              <a:t>Enhances the quality of life for farmers and society</a:t>
            </a:r>
          </a:p>
        </p:txBody>
      </p:sp>
      <p:sp>
        <p:nvSpPr>
          <p:cNvPr id="35844"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Ch. 8 Terms to Know</a:t>
            </a:r>
          </a:p>
        </p:txBody>
      </p:sp>
      <p:sp>
        <p:nvSpPr>
          <p:cNvPr id="18435" name="Content Placeholder 2"/>
          <p:cNvSpPr>
            <a:spLocks noGrp="1"/>
          </p:cNvSpPr>
          <p:nvPr>
            <p:ph idx="1"/>
          </p:nvPr>
        </p:nvSpPr>
        <p:spPr/>
        <p:txBody>
          <a:bodyPr/>
          <a:lstStyle/>
          <a:p>
            <a:pPr marL="514350" indent="-514350" eaLnBrk="1" hangingPunct="1">
              <a:buFont typeface="Calibri" panose="020F0502020204030204" pitchFamily="34" charset="0"/>
              <a:buAutoNum type="arabicPeriod"/>
            </a:pPr>
            <a:r>
              <a:rPr lang="en-US" altLang="en-US" sz="2800" smtClean="0"/>
              <a:t>nonpoint source – source of water pollutants that does </a:t>
            </a:r>
            <a:r>
              <a:rPr lang="en-US" altLang="en-US" sz="2800" u="sng" smtClean="0"/>
              <a:t>not</a:t>
            </a:r>
            <a:r>
              <a:rPr lang="en-US" altLang="en-US" sz="2800" smtClean="0"/>
              <a:t> come from a single, easily identified point</a:t>
            </a:r>
          </a:p>
          <a:p>
            <a:pPr marL="514350" indent="-514350" eaLnBrk="1" hangingPunct="1">
              <a:buFont typeface="Calibri" panose="020F0502020204030204" pitchFamily="34" charset="0"/>
              <a:buAutoNum type="arabicPeriod"/>
            </a:pPr>
            <a:r>
              <a:rPr lang="en-US" altLang="en-US" sz="2800" smtClean="0"/>
              <a:t>point source – source of water pollutants easily traced to a single point, such as a factory pipe or animal feedlot </a:t>
            </a:r>
          </a:p>
          <a:p>
            <a:pPr marL="514350" indent="-514350" eaLnBrk="1" hangingPunct="1">
              <a:buFont typeface="Calibri" panose="020F0502020204030204" pitchFamily="34" charset="0"/>
              <a:buAutoNum type="arabicPeriod"/>
            </a:pPr>
            <a:r>
              <a:rPr lang="en-US" altLang="en-US" sz="2800" smtClean="0"/>
              <a:t>runoff – water that falls on the soil but fails to be absorbed; flows on the soil surface.</a:t>
            </a:r>
          </a:p>
          <a:p>
            <a:pPr marL="514350" indent="-514350" eaLnBrk="1" hangingPunct="1">
              <a:buFont typeface="Calibri" panose="020F0502020204030204" pitchFamily="34" charset="0"/>
              <a:buAutoNum type="arabicPeriod"/>
            </a:pPr>
            <a:r>
              <a:rPr lang="en-US" altLang="en-US" sz="2800" smtClean="0"/>
              <a:t>water table – upper surface of a layer of saturated material in the soil.</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ea typeface="ＭＳ Ｐゴシック" panose="020B0600070205080204" pitchFamily="34" charset="-128"/>
              </a:rPr>
              <a:t>Sustainable Agriculture (cont’d.)</a:t>
            </a:r>
          </a:p>
        </p:txBody>
      </p:sp>
      <p:sp>
        <p:nvSpPr>
          <p:cNvPr id="36867" name="Content Placeholder 2"/>
          <p:cNvSpPr>
            <a:spLocks noGrp="1"/>
          </p:cNvSpPr>
          <p:nvPr>
            <p:ph idx="1"/>
          </p:nvPr>
        </p:nvSpPr>
        <p:spPr/>
        <p:txBody>
          <a:bodyPr/>
          <a:lstStyle/>
          <a:p>
            <a:r>
              <a:rPr lang="en-US" altLang="en-US" smtClean="0">
                <a:ea typeface="ＭＳ Ｐゴシック" panose="020B0600070205080204" pitchFamily="34" charset="-128"/>
              </a:rPr>
              <a:t>Soil and water management </a:t>
            </a:r>
          </a:p>
          <a:p>
            <a:pPr lvl="1"/>
            <a:r>
              <a:rPr lang="en-US" altLang="en-US" smtClean="0">
                <a:ea typeface="ＭＳ Ｐゴシック" panose="020B0600070205080204" pitchFamily="34" charset="-128"/>
              </a:rPr>
              <a:t>Crucial for sustainability</a:t>
            </a:r>
          </a:p>
          <a:p>
            <a:r>
              <a:rPr lang="en-US" altLang="en-US" smtClean="0">
                <a:ea typeface="ＭＳ Ｐゴシック" panose="020B0600070205080204" pitchFamily="34" charset="-128"/>
              </a:rPr>
              <a:t>Techniques include:</a:t>
            </a:r>
          </a:p>
          <a:p>
            <a:pPr lvl="1"/>
            <a:r>
              <a:rPr lang="en-US" altLang="en-US" smtClean="0">
                <a:ea typeface="ＭＳ Ｐゴシック" panose="020B0600070205080204" pitchFamily="34" charset="-128"/>
              </a:rPr>
              <a:t>Crop rotation</a:t>
            </a:r>
          </a:p>
          <a:p>
            <a:pPr lvl="1"/>
            <a:r>
              <a:rPr lang="en-US" altLang="en-US" smtClean="0">
                <a:ea typeface="ＭＳ Ｐゴシック" panose="020B0600070205080204" pitchFamily="34" charset="-128"/>
              </a:rPr>
              <a:t>Conservation tillage</a:t>
            </a:r>
          </a:p>
          <a:p>
            <a:pPr lvl="1"/>
            <a:r>
              <a:rPr lang="en-US" altLang="en-US" smtClean="0">
                <a:ea typeface="ＭＳ Ｐゴシック" panose="020B0600070205080204" pitchFamily="34" charset="-128"/>
              </a:rPr>
              <a:t>Cover cropping</a:t>
            </a:r>
          </a:p>
          <a:p>
            <a:pPr lvl="1"/>
            <a:r>
              <a:rPr lang="en-US" altLang="en-US" smtClean="0">
                <a:ea typeface="ＭＳ Ｐゴシック" panose="020B0600070205080204" pitchFamily="34" charset="-128"/>
              </a:rPr>
              <a:t>Nutrient management</a:t>
            </a:r>
          </a:p>
          <a:p>
            <a:pPr lvl="1"/>
            <a:endParaRPr lang="en-US" altLang="en-US" smtClean="0">
              <a:ea typeface="ＭＳ Ｐゴシック" panose="020B0600070205080204" pitchFamily="34" charset="-128"/>
            </a:endParaRPr>
          </a:p>
        </p:txBody>
      </p:sp>
      <p:sp>
        <p:nvSpPr>
          <p:cNvPr id="36868"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ＭＳ Ｐゴシック" panose="020B0600070205080204" pitchFamily="34" charset="-128"/>
              </a:rPr>
              <a:t>Sustainable Agriculture (cont’d.)</a:t>
            </a:r>
          </a:p>
        </p:txBody>
      </p:sp>
      <p:sp>
        <p:nvSpPr>
          <p:cNvPr id="37891" name="Content Placeholder 2"/>
          <p:cNvSpPr>
            <a:spLocks noGrp="1"/>
          </p:cNvSpPr>
          <p:nvPr>
            <p:ph idx="1"/>
          </p:nvPr>
        </p:nvSpPr>
        <p:spPr/>
        <p:txBody>
          <a:bodyPr/>
          <a:lstStyle/>
          <a:p>
            <a:r>
              <a:rPr lang="en-US" altLang="en-US" smtClean="0">
                <a:ea typeface="ＭＳ Ｐゴシック" panose="020B0600070205080204" pitchFamily="34" charset="-128"/>
              </a:rPr>
              <a:t>Organic farming</a:t>
            </a:r>
          </a:p>
          <a:p>
            <a:pPr lvl="1"/>
            <a:r>
              <a:rPr lang="en-US" altLang="en-US" smtClean="0">
                <a:ea typeface="ＭＳ Ｐゴシック" panose="020B0600070205080204" pitchFamily="34" charset="-128"/>
              </a:rPr>
              <a:t>Prohibits the use of synthetic substances</a:t>
            </a:r>
          </a:p>
          <a:p>
            <a:pPr lvl="1"/>
            <a:r>
              <a:rPr lang="en-US" altLang="en-US" smtClean="0">
                <a:ea typeface="ＭＳ Ｐゴシック" panose="020B0600070205080204" pitchFamily="34" charset="-128"/>
              </a:rPr>
              <a:t>Stresses managing soil organic matter and soil organisms</a:t>
            </a:r>
          </a:p>
          <a:p>
            <a:pPr lvl="1"/>
            <a:r>
              <a:rPr lang="en-US" altLang="en-US" smtClean="0">
                <a:ea typeface="ＭＳ Ｐゴシック" panose="020B0600070205080204" pitchFamily="34" charset="-128"/>
              </a:rPr>
              <a:t>Keeps soil quality high so fewer outside inputs are required</a:t>
            </a:r>
          </a:p>
        </p:txBody>
      </p:sp>
      <p:sp>
        <p:nvSpPr>
          <p:cNvPr id="37892"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ＭＳ Ｐゴシック" panose="020B0600070205080204" pitchFamily="34" charset="-128"/>
              </a:rPr>
              <a:t>Summary</a:t>
            </a:r>
          </a:p>
        </p:txBody>
      </p:sp>
      <p:sp>
        <p:nvSpPr>
          <p:cNvPr id="38915" name="Content Placeholder 2"/>
          <p:cNvSpPr>
            <a:spLocks noGrp="1"/>
          </p:cNvSpPr>
          <p:nvPr>
            <p:ph idx="1"/>
          </p:nvPr>
        </p:nvSpPr>
        <p:spPr/>
        <p:txBody>
          <a:bodyPr/>
          <a:lstStyle/>
          <a:p>
            <a:r>
              <a:rPr lang="en-US" altLang="en-US" smtClean="0">
                <a:ea typeface="ＭＳ Ｐゴシック" panose="020B0600070205080204" pitchFamily="34" charset="-128"/>
              </a:rPr>
              <a:t>This chapter reviewed several topics</a:t>
            </a:r>
          </a:p>
          <a:p>
            <a:pPr lvl="1"/>
            <a:r>
              <a:rPr lang="en-US" altLang="en-US" smtClean="0">
                <a:ea typeface="ＭＳ Ｐゴシック" panose="020B0600070205080204" pitchFamily="34" charset="-128"/>
              </a:rPr>
              <a:t>Goals of tillage</a:t>
            </a:r>
          </a:p>
          <a:p>
            <a:pPr lvl="2"/>
            <a:r>
              <a:rPr lang="en-US" altLang="en-US" smtClean="0">
                <a:ea typeface="ＭＳ Ｐゴシック" panose="020B0600070205080204" pitchFamily="34" charset="-128"/>
              </a:rPr>
              <a:t>Weed control</a:t>
            </a:r>
          </a:p>
          <a:p>
            <a:pPr lvl="2"/>
            <a:r>
              <a:rPr lang="en-US" altLang="en-US" smtClean="0">
                <a:ea typeface="ＭＳ Ｐゴシック" panose="020B0600070205080204" pitchFamily="34" charset="-128"/>
              </a:rPr>
              <a:t>Alteration of physical soil conditions</a:t>
            </a:r>
          </a:p>
          <a:p>
            <a:pPr lvl="2"/>
            <a:r>
              <a:rPr lang="en-US" altLang="en-US" smtClean="0">
                <a:ea typeface="ＭＳ Ｐゴシック" panose="020B0600070205080204" pitchFamily="34" charset="-128"/>
              </a:rPr>
              <a:t>Crop residue management</a:t>
            </a:r>
          </a:p>
          <a:p>
            <a:pPr lvl="1"/>
            <a:r>
              <a:rPr lang="en-US" altLang="en-US" smtClean="0">
                <a:ea typeface="ＭＳ Ｐゴシック" panose="020B0600070205080204" pitchFamily="34" charset="-128"/>
              </a:rPr>
              <a:t>Side effects of tillage</a:t>
            </a:r>
          </a:p>
          <a:p>
            <a:pPr lvl="2"/>
            <a:r>
              <a:rPr lang="en-US" altLang="en-US" smtClean="0">
                <a:ea typeface="ＭＳ Ｐゴシック" panose="020B0600070205080204" pitchFamily="34" charset="-128"/>
              </a:rPr>
              <a:t>Erosion</a:t>
            </a:r>
          </a:p>
          <a:p>
            <a:pPr lvl="2"/>
            <a:r>
              <a:rPr lang="en-US" altLang="en-US" smtClean="0">
                <a:ea typeface="ＭＳ Ｐゴシック" panose="020B0600070205080204" pitchFamily="34" charset="-128"/>
              </a:rPr>
              <a:t>Compaction</a:t>
            </a:r>
          </a:p>
          <a:p>
            <a:pPr lvl="2"/>
            <a:r>
              <a:rPr lang="en-US" altLang="en-US" smtClean="0">
                <a:ea typeface="ＭＳ Ｐゴシック" panose="020B0600070205080204" pitchFamily="34" charset="-128"/>
              </a:rPr>
              <a:t>Reduced permeability</a:t>
            </a:r>
          </a:p>
          <a:p>
            <a:pPr lvl="1"/>
            <a:endParaRPr lang="en-US" altLang="en-US" smtClean="0">
              <a:ea typeface="ＭＳ Ｐゴシック" panose="020B0600070205080204" pitchFamily="34" charset="-128"/>
            </a:endParaRPr>
          </a:p>
        </p:txBody>
      </p:sp>
      <p:sp>
        <p:nvSpPr>
          <p:cNvPr id="38916"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ea typeface="ＭＳ Ｐゴシック" panose="020B0600070205080204" pitchFamily="34" charset="-128"/>
              </a:rPr>
              <a:t>Summary (cont’d.)</a:t>
            </a:r>
          </a:p>
        </p:txBody>
      </p:sp>
      <p:sp>
        <p:nvSpPr>
          <p:cNvPr id="39939" name="Content Placeholder 2"/>
          <p:cNvSpPr>
            <a:spLocks noGrp="1"/>
          </p:cNvSpPr>
          <p:nvPr>
            <p:ph idx="1"/>
          </p:nvPr>
        </p:nvSpPr>
        <p:spPr/>
        <p:txBody>
          <a:bodyPr/>
          <a:lstStyle/>
          <a:p>
            <a:pPr lvl="1"/>
            <a:r>
              <a:rPr lang="en-US" altLang="en-US" smtClean="0">
                <a:ea typeface="ＭＳ Ｐゴシック" panose="020B0600070205080204" pitchFamily="34" charset="-128"/>
              </a:rPr>
              <a:t>Conventional tillage</a:t>
            </a:r>
          </a:p>
          <a:p>
            <a:pPr lvl="2"/>
            <a:r>
              <a:rPr lang="en-US" altLang="en-US" smtClean="0">
                <a:ea typeface="ＭＳ Ｐゴシック" panose="020B0600070205080204" pitchFamily="34" charset="-128"/>
              </a:rPr>
              <a:t>Buries crop residues</a:t>
            </a:r>
          </a:p>
          <a:p>
            <a:pPr lvl="1"/>
            <a:r>
              <a:rPr lang="en-US" altLang="en-US" smtClean="0">
                <a:ea typeface="ＭＳ Ｐゴシック" panose="020B0600070205080204" pitchFamily="34" charset="-128"/>
              </a:rPr>
              <a:t>Conservation tillage</a:t>
            </a:r>
          </a:p>
          <a:p>
            <a:pPr lvl="2"/>
            <a:r>
              <a:rPr lang="en-US" altLang="en-US" smtClean="0">
                <a:ea typeface="ＭＳ Ｐゴシック" panose="020B0600070205080204" pitchFamily="34" charset="-128"/>
              </a:rPr>
              <a:t>Leaves crop residues on surface</a:t>
            </a:r>
          </a:p>
          <a:p>
            <a:pPr lvl="2"/>
            <a:r>
              <a:rPr lang="en-US" altLang="en-US" smtClean="0">
                <a:ea typeface="ＭＳ Ｐゴシック" panose="020B0600070205080204" pitchFamily="34" charset="-128"/>
              </a:rPr>
              <a:t>Offers greater potential for carbon storage</a:t>
            </a:r>
          </a:p>
          <a:p>
            <a:pPr lvl="1"/>
            <a:r>
              <a:rPr lang="en-US" altLang="en-US" smtClean="0">
                <a:ea typeface="ＭＳ Ｐゴシック" panose="020B0600070205080204" pitchFamily="34" charset="-128"/>
              </a:rPr>
              <a:t>Cropping systems</a:t>
            </a:r>
          </a:p>
          <a:p>
            <a:pPr lvl="2"/>
            <a:r>
              <a:rPr lang="en-US" altLang="en-US" smtClean="0">
                <a:ea typeface="ＭＳ Ｐゴシック" panose="020B0600070205080204" pitchFamily="34" charset="-128"/>
              </a:rPr>
              <a:t>Continuous</a:t>
            </a:r>
          </a:p>
          <a:p>
            <a:pPr lvl="2"/>
            <a:r>
              <a:rPr lang="en-US" altLang="en-US" smtClean="0">
                <a:ea typeface="ＭＳ Ｐゴシック" panose="020B0600070205080204" pitchFamily="34" charset="-128"/>
              </a:rPr>
              <a:t>Crop rotation</a:t>
            </a:r>
          </a:p>
          <a:p>
            <a:pPr lvl="2"/>
            <a:r>
              <a:rPr lang="en-US" altLang="en-US" smtClean="0">
                <a:ea typeface="ＭＳ Ｐゴシック" panose="020B0600070205080204" pitchFamily="34" charset="-128"/>
              </a:rPr>
              <a:t>Multiple cropping</a:t>
            </a:r>
          </a:p>
          <a:p>
            <a:pPr lvl="1"/>
            <a:r>
              <a:rPr lang="en-US" altLang="en-US" smtClean="0">
                <a:ea typeface="ＭＳ Ｐゴシック" panose="020B0600070205080204" pitchFamily="34" charset="-128"/>
              </a:rPr>
              <a:t>Organic farming</a:t>
            </a:r>
          </a:p>
          <a:p>
            <a:pPr lvl="2"/>
            <a:r>
              <a:rPr lang="en-US" altLang="en-US" smtClean="0">
                <a:ea typeface="ＭＳ Ｐゴシック" panose="020B0600070205080204" pitchFamily="34" charset="-128"/>
              </a:rPr>
              <a:t>Sustainable agriculture that bans the use of synthetic products</a:t>
            </a:r>
          </a:p>
          <a:p>
            <a:pPr lvl="1"/>
            <a:endParaRPr lang="en-US" altLang="en-US" smtClean="0">
              <a:ea typeface="ＭＳ Ｐゴシック" panose="020B0600070205080204" pitchFamily="34" charset="-128"/>
            </a:endParaRPr>
          </a:p>
          <a:p>
            <a:pPr lvl="1"/>
            <a:endParaRPr lang="en-US" altLang="en-US" smtClean="0">
              <a:ea typeface="ＭＳ Ｐゴシック" panose="020B0600070205080204" pitchFamily="34" charset="-128"/>
            </a:endParaRPr>
          </a:p>
          <a:p>
            <a:pPr lvl="1"/>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39940"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pPr eaLnBrk="1" hangingPunct="1"/>
            <a:r>
              <a:rPr lang="en-US" altLang="en-US" smtClean="0">
                <a:ea typeface="ＭＳ Ｐゴシック" panose="020B0600070205080204" pitchFamily="34" charset="-128"/>
              </a:rPr>
              <a:t>Chapter 18</a:t>
            </a:r>
          </a:p>
        </p:txBody>
      </p:sp>
      <p:sp>
        <p:nvSpPr>
          <p:cNvPr id="40963" name="Rectangle 3"/>
          <p:cNvSpPr>
            <a:spLocks noGrp="1" noChangeArrowheads="1"/>
          </p:cNvSpPr>
          <p:nvPr>
            <p:ph type="subTitle" idx="1"/>
          </p:nvPr>
        </p:nvSpPr>
        <p:spPr>
          <a:xfrm>
            <a:off x="0" y="3886200"/>
            <a:ext cx="6934200" cy="1050925"/>
          </a:xfrm>
        </p:spPr>
        <p:txBody>
          <a:bodyPr/>
          <a:lstStyle/>
          <a:p>
            <a:pPr eaLnBrk="1" hangingPunct="1"/>
            <a:r>
              <a:rPr lang="en-US" altLang="en-US" smtClean="0">
                <a:ea typeface="ＭＳ Ｐゴシック" panose="020B0600070205080204" pitchFamily="34" charset="-128"/>
              </a:rPr>
              <a:t>Soil Conservation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ea typeface="ＭＳ Ｐゴシック" panose="020B0600070205080204" pitchFamily="34" charset="-128"/>
              </a:rPr>
              <a:t>Objectives</a:t>
            </a:r>
          </a:p>
        </p:txBody>
      </p:sp>
      <p:sp>
        <p:nvSpPr>
          <p:cNvPr id="41987" name="Content Placeholder 2"/>
          <p:cNvSpPr>
            <a:spLocks noGrp="1"/>
          </p:cNvSpPr>
          <p:nvPr>
            <p:ph idx="1"/>
          </p:nvPr>
        </p:nvSpPr>
        <p:spPr/>
        <p:txBody>
          <a:bodyPr/>
          <a:lstStyle/>
          <a:p>
            <a:r>
              <a:rPr lang="en-US" altLang="en-US" smtClean="0">
                <a:ea typeface="ＭＳ Ｐゴシック" panose="020B0600070205080204" pitchFamily="34" charset="-128"/>
              </a:rPr>
              <a:t>After completing this chapter, you should be able to:</a:t>
            </a:r>
          </a:p>
          <a:p>
            <a:pPr lvl="1"/>
            <a:r>
              <a:rPr lang="en-US" altLang="en-US" smtClean="0">
                <a:ea typeface="ＭＳ Ｐゴシック" panose="020B0600070205080204" pitchFamily="34" charset="-128"/>
              </a:rPr>
              <a:t>List the effects of soil erosion</a:t>
            </a:r>
          </a:p>
          <a:p>
            <a:pPr lvl="1"/>
            <a:r>
              <a:rPr lang="en-US" altLang="en-US" smtClean="0">
                <a:ea typeface="ＭＳ Ｐゴシック" panose="020B0600070205080204" pitchFamily="34" charset="-128"/>
              </a:rPr>
              <a:t>Describe how soil erosion occurs</a:t>
            </a:r>
          </a:p>
          <a:p>
            <a:pPr lvl="1"/>
            <a:r>
              <a:rPr lang="en-US" altLang="en-US" smtClean="0">
                <a:ea typeface="ＭＳ Ｐゴシック" panose="020B0600070205080204" pitchFamily="34" charset="-128"/>
              </a:rPr>
              <a:t>List the types of water and wind erosion</a:t>
            </a:r>
          </a:p>
          <a:p>
            <a:pPr lvl="1"/>
            <a:r>
              <a:rPr lang="en-US" altLang="en-US" smtClean="0">
                <a:ea typeface="ＭＳ Ｐゴシック" panose="020B0600070205080204" pitchFamily="34" charset="-128"/>
              </a:rPr>
              <a:t>Calculate soil loss from water erosion on a field</a:t>
            </a:r>
          </a:p>
          <a:p>
            <a:pPr lvl="1"/>
            <a:r>
              <a:rPr lang="en-US" altLang="en-US" smtClean="0">
                <a:ea typeface="ＭＳ Ｐゴシック" panose="020B0600070205080204" pitchFamily="34" charset="-128"/>
              </a:rPr>
              <a:t>Describe ways to prevent erosion</a:t>
            </a:r>
          </a:p>
          <a:p>
            <a:pPr lvl="1"/>
            <a:endParaRPr lang="en-US" altLang="en-US" smtClean="0">
              <a:ea typeface="ＭＳ Ｐゴシック" panose="020B0600070205080204" pitchFamily="34" charset="-128"/>
            </a:endParaRPr>
          </a:p>
          <a:p>
            <a:pPr lvl="1"/>
            <a:r>
              <a:rPr lang="en-US" altLang="en-US" smtClean="0">
                <a:ea typeface="ＭＳ Ｐゴシック" panose="020B0600070205080204" pitchFamily="34" charset="-128"/>
              </a:rPr>
              <a:t>Discuss climate change and erosion</a:t>
            </a:r>
          </a:p>
          <a:p>
            <a:pPr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ea typeface="ＭＳ Ｐゴシック" panose="020B0600070205080204" pitchFamily="34" charset="-128"/>
              </a:rPr>
              <a:t>Erosion</a:t>
            </a:r>
          </a:p>
        </p:txBody>
      </p:sp>
      <p:sp>
        <p:nvSpPr>
          <p:cNvPr id="43011" name="Content Placeholder 2"/>
          <p:cNvSpPr>
            <a:spLocks noGrp="1"/>
          </p:cNvSpPr>
          <p:nvPr>
            <p:ph idx="1"/>
          </p:nvPr>
        </p:nvSpPr>
        <p:spPr/>
        <p:txBody>
          <a:bodyPr/>
          <a:lstStyle/>
          <a:p>
            <a:r>
              <a:rPr lang="en-US" altLang="en-US" smtClean="0">
                <a:ea typeface="ＭＳ Ｐゴシック" panose="020B0600070205080204" pitchFamily="34" charset="-128"/>
              </a:rPr>
              <a:t>Natural erosion </a:t>
            </a:r>
          </a:p>
          <a:p>
            <a:pPr lvl="1"/>
            <a:r>
              <a:rPr lang="en-US" altLang="en-US" smtClean="0">
                <a:ea typeface="ＭＳ Ｐゴシック" panose="020B0600070205080204" pitchFamily="34" charset="-128"/>
              </a:rPr>
              <a:t>Has always shaped the earth’s surface </a:t>
            </a:r>
          </a:p>
          <a:p>
            <a:r>
              <a:rPr lang="en-US" altLang="en-US" smtClean="0">
                <a:ea typeface="ＭＳ Ｐゴシック" panose="020B0600070205080204" pitchFamily="34" charset="-128"/>
              </a:rPr>
              <a:t>Human-induced erosion </a:t>
            </a:r>
          </a:p>
          <a:p>
            <a:pPr lvl="1"/>
            <a:r>
              <a:rPr lang="en-US" altLang="en-US" smtClean="0">
                <a:ea typeface="ＭＳ Ｐゴシック" panose="020B0600070205080204" pitchFamily="34" charset="-128"/>
              </a:rPr>
              <a:t>Created by agriculture </a:t>
            </a:r>
          </a:p>
          <a:p>
            <a:pPr lvl="1"/>
            <a:r>
              <a:rPr lang="en-US" altLang="en-US" smtClean="0">
                <a:ea typeface="ＭＳ Ｐゴシック" panose="020B0600070205080204" pitchFamily="34" charset="-128"/>
              </a:rPr>
              <a:t>Far exceeds geologic rates</a:t>
            </a:r>
          </a:p>
          <a:p>
            <a:r>
              <a:rPr lang="en-US" altLang="en-US" smtClean="0">
                <a:ea typeface="ＭＳ Ｐゴシック" panose="020B0600070205080204" pitchFamily="34" charset="-128"/>
              </a:rPr>
              <a:t>Erosion-control practices</a:t>
            </a:r>
          </a:p>
          <a:p>
            <a:pPr lvl="1"/>
            <a:r>
              <a:rPr lang="en-US" altLang="en-US" smtClean="0">
                <a:ea typeface="ＭＳ Ｐゴシック" panose="020B0600070205080204" pitchFamily="34" charset="-128"/>
              </a:rPr>
              <a:t>Help reduce rates</a:t>
            </a:r>
          </a:p>
          <a:p>
            <a:pPr lvl="1"/>
            <a:r>
              <a:rPr lang="en-US" altLang="en-US" smtClean="0">
                <a:ea typeface="ＭＳ Ｐゴシック" panose="020B0600070205080204" pitchFamily="34" charset="-128"/>
              </a:rPr>
              <a:t>Example: conservation tillage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ea typeface="ＭＳ Ｐゴシック" panose="020B0600070205080204" pitchFamily="34" charset="-128"/>
              </a:rPr>
              <a:t>Figure 18-1, p. 408</a:t>
            </a:r>
          </a:p>
        </p:txBody>
      </p:sp>
      <p:sp>
        <p:nvSpPr>
          <p:cNvPr id="44035" name="Content Placeholder 2"/>
          <p:cNvSpPr>
            <a:spLocks noGrp="1"/>
          </p:cNvSpPr>
          <p:nvPr>
            <p:ph idx="1"/>
          </p:nvPr>
        </p:nvSpPr>
        <p:spPr/>
        <p:txBody>
          <a:bodyPr/>
          <a:lstStyle/>
          <a:p>
            <a:pPr marL="0" indent="0">
              <a:buFontTx/>
              <a:buNone/>
            </a:pPr>
            <a:r>
              <a:rPr lang="en-US" altLang="en-US" dirty="0" smtClean="0">
                <a:ea typeface="ＭＳ Ｐゴシック" panose="020B0600070205080204" pitchFamily="34" charset="-128"/>
              </a:rPr>
              <a:t>Average losses on non-federal land in U.S.</a:t>
            </a: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r>
              <a:rPr lang="en-US" altLang="en-US" dirty="0" smtClean="0">
                <a:ea typeface="ＭＳ Ｐゴシック" panose="020B0600070205080204" pitchFamily="34" charset="-128"/>
              </a:rPr>
              <a:t>“Acre-furrow slice” = 1,000 tons/acre	</a:t>
            </a: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8478838"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ea typeface="ＭＳ Ｐゴシック" panose="020B0600070205080204" pitchFamily="34" charset="-128"/>
              </a:rPr>
              <a:t>Figure 18-2, p. 408</a:t>
            </a:r>
          </a:p>
        </p:txBody>
      </p:sp>
      <p:sp>
        <p:nvSpPr>
          <p:cNvPr id="45059" name="Content Placeholder 2"/>
          <p:cNvSpPr>
            <a:spLocks noGrp="1"/>
          </p:cNvSpPr>
          <p:nvPr>
            <p:ph idx="1"/>
          </p:nvPr>
        </p:nvSpPr>
        <p:spPr/>
        <p:txBody>
          <a:bodyPr/>
          <a:lstStyle/>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sz="2400" dirty="0">
              <a:ea typeface="ＭＳ Ｐゴシック" panose="020B0600070205080204" pitchFamily="34" charset="-128"/>
            </a:endParaRPr>
          </a:p>
          <a:p>
            <a:pPr marL="0" indent="0">
              <a:buFontTx/>
              <a:buNone/>
            </a:pPr>
            <a:r>
              <a:rPr lang="en-US" altLang="en-US" sz="2400" dirty="0" smtClean="0">
                <a:ea typeface="ＭＳ Ｐゴシック" panose="020B0600070205080204" pitchFamily="34" charset="-128"/>
              </a:rPr>
              <a:t>Estimated </a:t>
            </a:r>
            <a:r>
              <a:rPr lang="en-US" altLang="en-US" sz="2400" dirty="0" err="1" smtClean="0">
                <a:ea typeface="ＭＳ Ｐゴシック" panose="020B0600070205080204" pitchFamily="34" charset="-128"/>
              </a:rPr>
              <a:t>ave.</a:t>
            </a:r>
            <a:r>
              <a:rPr lang="en-US" altLang="en-US" sz="2400" dirty="0" smtClean="0">
                <a:ea typeface="ＭＳ Ｐゴシック" panose="020B0600070205080204" pitchFamily="34" charset="-128"/>
              </a:rPr>
              <a:t> Tons/Acre/Year by state (Pattern?)</a:t>
            </a: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400800" cy="416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Consequences of Erosion</a:t>
            </a:r>
          </a:p>
        </p:txBody>
      </p:sp>
      <p:sp>
        <p:nvSpPr>
          <p:cNvPr id="46083" name="Rectangle 3"/>
          <p:cNvSpPr>
            <a:spLocks noGrp="1" noChangeArrowheads="1"/>
          </p:cNvSpPr>
          <p:nvPr>
            <p:ph idx="1"/>
          </p:nvPr>
        </p:nvSpPr>
        <p:spPr/>
        <p:txBody>
          <a:bodyPr/>
          <a:lstStyle/>
          <a:p>
            <a:pPr eaLnBrk="1" hangingPunct="1"/>
            <a:r>
              <a:rPr lang="en-US" altLang="en-US" smtClean="0">
                <a:ea typeface="ＭＳ Ｐゴシック" panose="020B0600070205080204" pitchFamily="34" charset="-128"/>
              </a:rPr>
              <a:t>On-site damage</a:t>
            </a:r>
          </a:p>
          <a:p>
            <a:pPr lvl="1" eaLnBrk="1" hangingPunct="1"/>
            <a:r>
              <a:rPr lang="en-US" altLang="en-US" smtClean="0">
                <a:ea typeface="ＭＳ Ｐゴシック" panose="020B0600070205080204" pitchFamily="34" charset="-128"/>
              </a:rPr>
              <a:t>Topsoil removal</a:t>
            </a:r>
          </a:p>
          <a:p>
            <a:pPr lvl="1" eaLnBrk="1" hangingPunct="1"/>
            <a:r>
              <a:rPr lang="en-US" altLang="en-US" smtClean="0">
                <a:ea typeface="ＭＳ Ｐゴシック" panose="020B0600070205080204" pitchFamily="34" charset="-128"/>
              </a:rPr>
              <a:t>Plant nutrient removal</a:t>
            </a:r>
          </a:p>
          <a:p>
            <a:pPr lvl="1" eaLnBrk="1" hangingPunct="1"/>
            <a:r>
              <a:rPr lang="en-US" altLang="en-US" smtClean="0">
                <a:ea typeface="ＭＳ Ｐゴシック" panose="020B0600070205080204" pitchFamily="34" charset="-128"/>
              </a:rPr>
              <a:t>Organic matter removal</a:t>
            </a:r>
          </a:p>
          <a:p>
            <a:pPr lvl="1" eaLnBrk="1" hangingPunct="1"/>
            <a:r>
              <a:rPr lang="en-US" altLang="en-US" smtClean="0">
                <a:ea typeface="ＭＳ Ｐゴシック" panose="020B0600070205080204" pitchFamily="34" charset="-128"/>
              </a:rPr>
              <a:t>Decreased root zones </a:t>
            </a:r>
          </a:p>
          <a:p>
            <a:pPr lvl="1" eaLnBrk="1" hangingPunct="1"/>
            <a:r>
              <a:rPr lang="en-US" altLang="en-US" smtClean="0">
                <a:ea typeface="ＭＳ Ｐゴシック" panose="020B0600070205080204" pitchFamily="34" charset="-128"/>
              </a:rPr>
              <a:t>Thinned soil profile</a:t>
            </a:r>
          </a:p>
          <a:p>
            <a:pPr lvl="1" eaLnBrk="1" hangingPunct="1"/>
            <a:r>
              <a:rPr lang="en-US" altLang="en-US" smtClean="0">
                <a:ea typeface="ＭＳ Ｐゴシック" panose="020B0600070205080204" pitchFamily="34" charset="-128"/>
              </a:rPr>
              <a:t>Decline in soil structure stability </a:t>
            </a:r>
          </a:p>
          <a:p>
            <a:pPr lvl="1" eaLnBrk="1" hangingPunct="1"/>
            <a:r>
              <a:rPr lang="en-US" altLang="en-US" smtClean="0">
                <a:ea typeface="ＭＳ Ｐゴシック" panose="020B0600070205080204" pitchFamily="34" charset="-128"/>
              </a:rPr>
              <a:t>Gullies negatively reshape land</a:t>
            </a:r>
          </a:p>
          <a:p>
            <a:pPr eaLnBrk="1" hangingPunct="1"/>
            <a:endParaRPr lang="en-US" altLang="en-US" smtClean="0">
              <a:ea typeface="ＭＳ Ｐゴシック" panose="020B0600070205080204" pitchFamily="34" charset="-128"/>
            </a:endParaRPr>
          </a:p>
        </p:txBody>
      </p:sp>
      <p:sp>
        <p:nvSpPr>
          <p:cNvPr id="46084" name="Footer Placeholder 4"/>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r>
              <a:rPr lang="en-US" altLang="en-US" smtClean="0">
                <a:ea typeface="ＭＳ Ｐゴシック" panose="020B0600070205080204" pitchFamily="34" charset="-128"/>
              </a:rPr>
              <a:t>Chapter 16</a:t>
            </a:r>
          </a:p>
        </p:txBody>
      </p:sp>
      <p:sp>
        <p:nvSpPr>
          <p:cNvPr id="19459" name="Rectangle 3"/>
          <p:cNvSpPr>
            <a:spLocks noGrp="1" noChangeArrowheads="1"/>
          </p:cNvSpPr>
          <p:nvPr>
            <p:ph type="subTitle" idx="1"/>
          </p:nvPr>
        </p:nvSpPr>
        <p:spPr>
          <a:xfrm>
            <a:off x="0" y="3886200"/>
            <a:ext cx="6934200" cy="1050925"/>
          </a:xfrm>
        </p:spPr>
        <p:txBody>
          <a:bodyPr/>
          <a:lstStyle/>
          <a:p>
            <a:r>
              <a:rPr lang="en-US" altLang="en-US" smtClean="0">
                <a:ea typeface="ＭＳ Ｐゴシック" panose="020B0600070205080204" pitchFamily="34" charset="-128"/>
              </a:rPr>
              <a:t>Tillage and Cropping Systems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ea typeface="ＭＳ Ｐゴシック" panose="020B0600070205080204" pitchFamily="34" charset="-128"/>
              </a:rPr>
              <a:t>Consequences of Erosion (cont’d.)</a:t>
            </a:r>
          </a:p>
        </p:txBody>
      </p:sp>
      <p:sp>
        <p:nvSpPr>
          <p:cNvPr id="47107"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Off-site problems</a:t>
            </a:r>
          </a:p>
          <a:p>
            <a:pPr lvl="1" eaLnBrk="1" hangingPunct="1"/>
            <a:r>
              <a:rPr lang="en-US" altLang="en-US" dirty="0" smtClean="0">
                <a:ea typeface="ＭＳ Ｐゴシック" panose="020B0600070205080204" pitchFamily="34" charset="-128"/>
              </a:rPr>
              <a:t>Nutrient and pesticide pollution to nearby waters</a:t>
            </a:r>
          </a:p>
          <a:p>
            <a:pPr lvl="1" eaLnBrk="1" hangingPunct="1"/>
            <a:r>
              <a:rPr lang="en-US" altLang="en-US" dirty="0" smtClean="0">
                <a:ea typeface="ＭＳ Ｐゴシック" panose="020B0600070205080204" pitchFamily="34" charset="-128"/>
              </a:rPr>
              <a:t>Soil particles reduce water clarity</a:t>
            </a:r>
          </a:p>
          <a:p>
            <a:pPr lvl="1" eaLnBrk="1" hangingPunct="1"/>
            <a:r>
              <a:rPr lang="en-US" altLang="en-US" dirty="0" smtClean="0">
                <a:ea typeface="ＭＳ Ｐゴシック" panose="020B0600070205080204" pitchFamily="34" charset="-128"/>
              </a:rPr>
              <a:t>Sediments deposit in waters</a:t>
            </a:r>
          </a:p>
          <a:p>
            <a:pPr lvl="2" eaLnBrk="1" hangingPunct="1"/>
            <a:r>
              <a:rPr lang="en-US" altLang="en-US" dirty="0" smtClean="0">
                <a:ea typeface="ＭＳ Ｐゴシック" panose="020B0600070205080204" pitchFamily="34" charset="-128"/>
              </a:rPr>
              <a:t>Dredging behind </a:t>
            </a:r>
            <a:r>
              <a:rPr lang="en-US" altLang="en-US" dirty="0" err="1" smtClean="0">
                <a:ea typeface="ＭＳ Ｐゴシック" panose="020B0600070205080204" pitchFamily="34" charset="-128"/>
              </a:rPr>
              <a:t>Conowingo</a:t>
            </a:r>
            <a:r>
              <a:rPr lang="en-US" altLang="en-US" dirty="0" smtClean="0">
                <a:ea typeface="ＭＳ Ｐゴシック" panose="020B0600070205080204" pitchFamily="34" charset="-128"/>
              </a:rPr>
              <a:t> Dam</a:t>
            </a:r>
          </a:p>
          <a:p>
            <a:pPr lvl="1" eaLnBrk="1" hangingPunct="1"/>
            <a:endParaRPr lang="en-US" altLang="en-US" dirty="0" smtClean="0">
              <a:ea typeface="ＭＳ Ｐゴシック" panose="020B0600070205080204" pitchFamily="34" charset="-128"/>
            </a:endParaRPr>
          </a:p>
        </p:txBody>
      </p:sp>
      <p:sp>
        <p:nvSpPr>
          <p:cNvPr id="47108"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mtClean="0">
                <a:ea typeface="ＭＳ Ｐゴシック" panose="020B0600070205080204" pitchFamily="34" charset="-128"/>
              </a:rPr>
              <a:t>Costs of Erosion</a:t>
            </a:r>
          </a:p>
        </p:txBody>
      </p:sp>
      <p:sp>
        <p:nvSpPr>
          <p:cNvPr id="48131"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Include:</a:t>
            </a:r>
          </a:p>
          <a:p>
            <a:pPr lvl="1" eaLnBrk="1" hangingPunct="1"/>
            <a:r>
              <a:rPr lang="en-US" altLang="en-US" smtClean="0">
                <a:ea typeface="ＭＳ Ｐゴシック" panose="020B0600070205080204" pitchFamily="34" charset="-128"/>
              </a:rPr>
              <a:t>Production losses </a:t>
            </a:r>
          </a:p>
          <a:p>
            <a:pPr lvl="2" eaLnBrk="1" hangingPunct="1"/>
            <a:r>
              <a:rPr lang="en-US" altLang="en-US" smtClean="0">
                <a:ea typeface="ＭＳ Ｐゴシック" panose="020B0600070205080204" pitchFamily="34" charset="-128"/>
              </a:rPr>
              <a:t>Farmer and consumer</a:t>
            </a:r>
          </a:p>
          <a:p>
            <a:pPr lvl="1" eaLnBrk="1" hangingPunct="1"/>
            <a:r>
              <a:rPr lang="en-US" altLang="en-US" smtClean="0">
                <a:ea typeface="ＭＳ Ｐゴシック" panose="020B0600070205080204" pitchFamily="34" charset="-128"/>
              </a:rPr>
              <a:t>Pollution and sedimentation </a:t>
            </a:r>
          </a:p>
          <a:p>
            <a:pPr lvl="2" eaLnBrk="1" hangingPunct="1"/>
            <a:r>
              <a:rPr lang="en-US" altLang="en-US" smtClean="0">
                <a:ea typeface="ＭＳ Ｐゴシック" panose="020B0600070205080204" pitchFamily="34" charset="-128"/>
              </a:rPr>
              <a:t>Public (shared costs)</a:t>
            </a:r>
          </a:p>
        </p:txBody>
      </p:sp>
      <p:sp>
        <p:nvSpPr>
          <p:cNvPr id="48132"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ea typeface="ＭＳ Ｐゴシック" panose="020B0600070205080204" pitchFamily="34" charset="-128"/>
              </a:rPr>
              <a:t>Water Erosion</a:t>
            </a:r>
          </a:p>
        </p:txBody>
      </p:sp>
      <p:sp>
        <p:nvSpPr>
          <p:cNvPr id="49155"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Erodes more soil than the wind</a:t>
            </a:r>
          </a:p>
          <a:p>
            <a:pPr lvl="1" eaLnBrk="1" hangingPunct="1"/>
            <a:r>
              <a:rPr lang="en-US" altLang="en-US" smtClean="0">
                <a:ea typeface="ＭＳ Ｐゴシック" panose="020B0600070205080204" pitchFamily="34" charset="-128"/>
              </a:rPr>
              <a:t>Even in dry climates </a:t>
            </a:r>
          </a:p>
          <a:p>
            <a:pPr eaLnBrk="1" hangingPunct="1"/>
            <a:r>
              <a:rPr lang="en-US" altLang="en-US" smtClean="0">
                <a:ea typeface="ＭＳ Ｐゴシック" panose="020B0600070205080204" pitchFamily="34" charset="-128"/>
              </a:rPr>
              <a:t>The process of water erosion</a:t>
            </a:r>
          </a:p>
          <a:p>
            <a:pPr lvl="1" eaLnBrk="1" hangingPunct="1"/>
            <a:r>
              <a:rPr lang="en-US" altLang="en-US" smtClean="0">
                <a:ea typeface="ＭＳ Ｐゴシック" panose="020B0600070205080204" pitchFamily="34" charset="-128"/>
              </a:rPr>
              <a:t>Raindrops shatter surface aggregates and loosen soil particles</a:t>
            </a:r>
          </a:p>
          <a:p>
            <a:pPr lvl="1" eaLnBrk="1" hangingPunct="1"/>
            <a:r>
              <a:rPr lang="en-US" altLang="en-US" smtClean="0">
                <a:ea typeface="ＭＳ Ｐゴシック" panose="020B0600070205080204" pitchFamily="34" charset="-128"/>
              </a:rPr>
              <a:t>Soil particles are carried downslope by flowing water</a:t>
            </a:r>
          </a:p>
          <a:p>
            <a:pPr lvl="1" eaLnBrk="1" hangingPunct="1"/>
            <a:r>
              <a:rPr lang="en-US" altLang="en-US" smtClean="0">
                <a:ea typeface="ＭＳ Ｐゴシック" panose="020B0600070205080204" pitchFamily="34" charset="-128"/>
              </a:rPr>
              <a:t>When moving water slows, soil is deposited</a:t>
            </a:r>
          </a:p>
        </p:txBody>
      </p:sp>
      <p:sp>
        <p:nvSpPr>
          <p:cNvPr id="49156"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ea typeface="ＭＳ Ｐゴシック" panose="020B0600070205080204" pitchFamily="34" charset="-128"/>
              </a:rPr>
              <a:t>Figure 18-6, p. 412</a:t>
            </a:r>
          </a:p>
        </p:txBody>
      </p:sp>
      <p:sp>
        <p:nvSpPr>
          <p:cNvPr id="51203" name="Content Placeholder 2"/>
          <p:cNvSpPr>
            <a:spLocks noGrp="1"/>
          </p:cNvSpPr>
          <p:nvPr>
            <p:ph idx="1"/>
          </p:nvPr>
        </p:nvSpPr>
        <p:spPr/>
        <p:txBody>
          <a:bodyPr/>
          <a:lstStyle/>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r>
              <a:rPr lang="en-US" altLang="en-US" sz="2400" dirty="0" smtClean="0">
                <a:ea typeface="ＭＳ Ｐゴシック" panose="020B0600070205080204" pitchFamily="34" charset="-128"/>
              </a:rPr>
              <a:t>Effects of sheet erosion visible in background</a:t>
            </a:r>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371600"/>
            <a:ext cx="6324600" cy="438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mtClean="0"/>
              <a:t>Influence of raindrops </a:t>
            </a:r>
          </a:p>
        </p:txBody>
      </p:sp>
      <p:sp>
        <p:nvSpPr>
          <p:cNvPr id="50179" name="Content Placeholder 2"/>
          <p:cNvSpPr>
            <a:spLocks noGrp="1"/>
          </p:cNvSpPr>
          <p:nvPr>
            <p:ph idx="1"/>
          </p:nvPr>
        </p:nvSpPr>
        <p:spPr>
          <a:xfrm>
            <a:off x="609600" y="1295400"/>
            <a:ext cx="8001000" cy="4724400"/>
          </a:xfrm>
        </p:spPr>
        <p:txBody>
          <a:bodyPr/>
          <a:lstStyle/>
          <a:p>
            <a:pPr eaLnBrk="1" hangingPunct="1">
              <a:buFont typeface="Arial" panose="020B0604020202020204" pitchFamily="34" charset="0"/>
              <a:buNone/>
            </a:pPr>
            <a:r>
              <a:rPr lang="en-US" altLang="en-US" smtClean="0"/>
              <a:t>Raindrop impact exerts three important effects: </a:t>
            </a:r>
          </a:p>
          <a:p>
            <a:pPr marL="914400" lvl="1" indent="-457200" eaLnBrk="1" hangingPunct="1">
              <a:buFont typeface="Calibri" panose="020F0502020204030204" pitchFamily="34" charset="0"/>
              <a:buAutoNum type="arabicPeriod"/>
            </a:pPr>
            <a:r>
              <a:rPr lang="en-US" altLang="en-US" sz="3200" smtClean="0"/>
              <a:t>Detaches soil </a:t>
            </a:r>
          </a:p>
          <a:p>
            <a:pPr marL="914400" lvl="1" indent="-457200" eaLnBrk="1" hangingPunct="1">
              <a:buFont typeface="Calibri" panose="020F0502020204030204" pitchFamily="34" charset="0"/>
              <a:buAutoNum type="arabicPeriod"/>
            </a:pPr>
            <a:r>
              <a:rPr lang="en-US" altLang="en-US" sz="3200" smtClean="0"/>
              <a:t>Destroys granulation (soil structure)</a:t>
            </a:r>
          </a:p>
          <a:p>
            <a:pPr marL="914400" lvl="1" indent="-457200" eaLnBrk="1" hangingPunct="1">
              <a:buFont typeface="Calibri" panose="020F0502020204030204" pitchFamily="34" charset="0"/>
              <a:buAutoNum type="arabicPeriod"/>
            </a:pPr>
            <a:r>
              <a:rPr lang="en-US" altLang="en-US" sz="3200" smtClean="0"/>
              <a:t>Splash can cause transportation of soil </a:t>
            </a:r>
          </a:p>
        </p:txBody>
      </p:sp>
      <p:pic>
        <p:nvPicPr>
          <p:cNvPr id="50180" name="Picture 5" descr="tropf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294188"/>
            <a:ext cx="289560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descr="tropf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294188"/>
            <a:ext cx="289560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mtClean="0"/>
              <a:t>Types of Erosion</a:t>
            </a:r>
          </a:p>
        </p:txBody>
      </p:sp>
      <p:sp>
        <p:nvSpPr>
          <p:cNvPr id="56323" name="Content Placeholder 2"/>
          <p:cNvSpPr>
            <a:spLocks noGrp="1"/>
          </p:cNvSpPr>
          <p:nvPr>
            <p:ph idx="1"/>
          </p:nvPr>
        </p:nvSpPr>
        <p:spPr>
          <a:xfrm>
            <a:off x="457200" y="1371600"/>
            <a:ext cx="8229600" cy="4419600"/>
          </a:xfrm>
        </p:spPr>
        <p:txBody>
          <a:bodyPr/>
          <a:lstStyle/>
          <a:p>
            <a:pPr eaLnBrk="1" hangingPunct="1"/>
            <a:r>
              <a:rPr lang="en-US" altLang="en-US" b="1" smtClean="0"/>
              <a:t>Splash erosion - </a:t>
            </a:r>
            <a:r>
              <a:rPr lang="en-US" altLang="en-US" smtClean="0"/>
              <a:t>movement of soil by splashing (≤5 feet)</a:t>
            </a:r>
          </a:p>
          <a:p>
            <a:pPr eaLnBrk="1" hangingPunct="1"/>
            <a:r>
              <a:rPr lang="en-US" altLang="en-US" b="1" smtClean="0"/>
              <a:t>Sheet erosion </a:t>
            </a:r>
            <a:r>
              <a:rPr lang="en-US" altLang="en-US" smtClean="0"/>
              <a:t>- removal of a thin sheet of soil</a:t>
            </a:r>
          </a:p>
          <a:p>
            <a:pPr eaLnBrk="1" hangingPunct="1"/>
            <a:r>
              <a:rPr lang="en-US" altLang="en-US" b="1" smtClean="0"/>
              <a:t>Rill erosion </a:t>
            </a:r>
            <a:r>
              <a:rPr lang="en-US" altLang="en-US" smtClean="0"/>
              <a:t>- creation of small channels on a slope (can be smoothed with tillage)</a:t>
            </a:r>
          </a:p>
          <a:p>
            <a:pPr eaLnBrk="1" hangingPunct="1"/>
            <a:r>
              <a:rPr lang="en-US" altLang="en-US" b="1" smtClean="0"/>
              <a:t>Ephemeral gullies </a:t>
            </a:r>
            <a:r>
              <a:rPr lang="en-US" altLang="en-US" smtClean="0"/>
              <a:t>- large rills</a:t>
            </a:r>
          </a:p>
          <a:p>
            <a:pPr eaLnBrk="1" hangingPunct="1"/>
            <a:r>
              <a:rPr lang="en-US" altLang="en-US" b="1" smtClean="0"/>
              <a:t>Gully erosion </a:t>
            </a:r>
            <a:r>
              <a:rPr lang="en-US" altLang="en-US" smtClean="0"/>
              <a:t>- wide, deep channels </a:t>
            </a:r>
            <a:r>
              <a:rPr lang="en-US" altLang="en-US" u="sng" smtClean="0"/>
              <a:t>too large to cross</a:t>
            </a:r>
            <a:r>
              <a:rPr lang="en-US" altLang="en-US" smtClean="0"/>
              <a:t> with equipment</a:t>
            </a:r>
          </a:p>
        </p:txBody>
      </p:sp>
      <p:sp>
        <p:nvSpPr>
          <p:cNvPr id="12292" name="Footer Placeholder 3"/>
          <p:cNvSpPr>
            <a:spLocks noGrp="1"/>
          </p:cNvSpPr>
          <p:nvPr>
            <p:ph type="ftr" sz="quarter" idx="11"/>
          </p:nvPr>
        </p:nvSpPr>
        <p:spPr bwMode="auto">
          <a:xfrm>
            <a:off x="0" y="6248400"/>
            <a:ext cx="3352800" cy="473075"/>
          </a:xfrm>
          <a:ln>
            <a:miter lim="800000"/>
            <a:headEnd/>
            <a:tailEnd/>
          </a:ln>
        </p:spPr>
        <p:txBody>
          <a:bodyPr/>
          <a:lstStyle/>
          <a:p>
            <a:pPr>
              <a:defRPr/>
            </a:pPr>
            <a:r>
              <a:rPr lang="en-US"/>
              <a:t>  </a:t>
            </a:r>
          </a:p>
        </p:txBody>
      </p:sp>
    </p:spTree>
    <p:extLst>
      <p:ext uri="{BB962C8B-B14F-4D97-AF65-F5344CB8AC3E}">
        <p14:creationId xmlns:p14="http://schemas.microsoft.com/office/powerpoint/2010/main" val="2431859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5181600"/>
            <a:ext cx="8229600" cy="1371600"/>
          </a:xfrm>
        </p:spPr>
        <p:txBody>
          <a:bodyPr rtlCol="0">
            <a:normAutofit fontScale="90000"/>
          </a:bodyPr>
          <a:lstStyle/>
          <a:p>
            <a:pPr eaLnBrk="1" fontAlgn="auto" hangingPunct="1">
              <a:spcAft>
                <a:spcPts val="0"/>
              </a:spcAft>
              <a:defRPr/>
            </a:pPr>
            <a:r>
              <a:rPr lang="en-US" sz="3600" b="1" dirty="0"/>
              <a:t>Sheet </a:t>
            </a:r>
            <a:r>
              <a:rPr lang="en-US" sz="3600" b="1" dirty="0" smtClean="0"/>
              <a:t>erosion</a:t>
            </a:r>
            <a:br>
              <a:rPr lang="en-US" sz="3600" b="1" dirty="0" smtClean="0"/>
            </a:br>
            <a:r>
              <a:rPr lang="en-US" sz="3600" b="1" dirty="0" smtClean="0"/>
              <a:t>1 mm. thickness = about 6 Tons/Acre</a:t>
            </a:r>
            <a:br>
              <a:rPr lang="en-US" sz="3600" b="1" dirty="0" smtClean="0"/>
            </a:br>
            <a:r>
              <a:rPr lang="en-US" sz="3600" b="1" dirty="0" smtClean="0"/>
              <a:t>(based on </a:t>
            </a:r>
            <a:r>
              <a:rPr lang="en-US" sz="3600" b="1" u="sng" dirty="0" smtClean="0"/>
              <a:t>bulk density</a:t>
            </a:r>
            <a:r>
              <a:rPr lang="en-US" sz="3600" b="1" dirty="0" smtClean="0"/>
              <a:t> calculation)</a:t>
            </a:r>
            <a:endParaRPr lang="en-US" sz="3600" b="1" dirty="0"/>
          </a:p>
        </p:txBody>
      </p:sp>
      <p:pic>
        <p:nvPicPr>
          <p:cNvPr id="57347" name="Picture 7" descr="3120_flaech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04900"/>
            <a:ext cx="59436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886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5181600"/>
            <a:ext cx="8229600" cy="1143000"/>
          </a:xfrm>
        </p:spPr>
        <p:txBody>
          <a:bodyPr/>
          <a:lstStyle/>
          <a:p>
            <a:pPr eaLnBrk="1" hangingPunct="1"/>
            <a:r>
              <a:rPr lang="en-US" altLang="en-US" sz="3600" b="1" smtClean="0"/>
              <a:t>Rill erosion</a:t>
            </a:r>
          </a:p>
        </p:txBody>
      </p:sp>
      <p:pic>
        <p:nvPicPr>
          <p:cNvPr id="58371" name="Picture 5" descr="Field erosion, photo courtesy of USDA NR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90600"/>
            <a:ext cx="533400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849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ea typeface="ＭＳ Ｐゴシック" panose="020B0600070205080204" pitchFamily="34" charset="-128"/>
              </a:rPr>
              <a:t>Figure 18-10, p. 416</a:t>
            </a:r>
          </a:p>
        </p:txBody>
      </p:sp>
      <p:sp>
        <p:nvSpPr>
          <p:cNvPr id="59395" name="Content Placeholder 2"/>
          <p:cNvSpPr>
            <a:spLocks noGrp="1"/>
          </p:cNvSpPr>
          <p:nvPr>
            <p:ph idx="1"/>
          </p:nvPr>
        </p:nvSpPr>
        <p:spPr/>
        <p:txBody>
          <a:bodyPr/>
          <a:lstStyle/>
          <a:p>
            <a:pPr marL="0" indent="0">
              <a:buFontTx/>
              <a:buNone/>
            </a:pPr>
            <a:r>
              <a:rPr lang="en-US" altLang="en-US" dirty="0" smtClean="0">
                <a:ea typeface="ＭＳ Ｐゴシック" panose="020B0600070205080204" pitchFamily="34" charset="-128"/>
              </a:rPr>
              <a:t>Rills </a:t>
            </a:r>
          </a:p>
          <a:p>
            <a:pPr marL="0" indent="0">
              <a:buFontTx/>
              <a:buNone/>
            </a:pPr>
            <a:endParaRPr lang="en-US" altLang="en-US" dirty="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r>
              <a:rPr lang="en-US" altLang="en-US" dirty="0" smtClean="0">
                <a:ea typeface="ＭＳ Ｐゴシック" panose="020B0600070205080204" pitchFamily="34" charset="-128"/>
              </a:rPr>
              <a:t>Ephemeral</a:t>
            </a:r>
          </a:p>
          <a:p>
            <a:pPr marL="0" indent="0">
              <a:buFontTx/>
              <a:buNone/>
            </a:pPr>
            <a:r>
              <a:rPr lang="en-US" altLang="en-US" dirty="0" smtClean="0">
                <a:ea typeface="ＭＳ Ｐゴシック" panose="020B0600070205080204" pitchFamily="34" charset="-128"/>
              </a:rPr>
              <a:t>Gully </a:t>
            </a:r>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371600"/>
            <a:ext cx="34353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a:off x="1676400" y="1981200"/>
            <a:ext cx="1676400" cy="76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 name="Straight Arrow Connector 5"/>
          <p:cNvCxnSpPr/>
          <p:nvPr/>
        </p:nvCxnSpPr>
        <p:spPr bwMode="auto">
          <a:xfrm flipV="1">
            <a:off x="1828800" y="4648200"/>
            <a:ext cx="2514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087266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mtClean="0">
                <a:ea typeface="ＭＳ Ｐゴシック" panose="020B0600070205080204" pitchFamily="34" charset="-128"/>
              </a:rPr>
              <a:t>Water Erosion (cont’d.)</a:t>
            </a:r>
          </a:p>
        </p:txBody>
      </p:sp>
      <p:sp>
        <p:nvSpPr>
          <p:cNvPr id="52227"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Rainfall erosivity</a:t>
            </a:r>
          </a:p>
          <a:p>
            <a:pPr lvl="1" eaLnBrk="1" hangingPunct="1"/>
            <a:r>
              <a:rPr lang="en-US" altLang="en-US" smtClean="0">
                <a:ea typeface="ＭＳ Ｐゴシック" panose="020B0600070205080204" pitchFamily="34" charset="-128"/>
              </a:rPr>
              <a:t>Volume: total rainfall in a rainfall event</a:t>
            </a:r>
          </a:p>
          <a:p>
            <a:pPr lvl="1" eaLnBrk="1" hangingPunct="1"/>
            <a:r>
              <a:rPr lang="en-US" altLang="en-US" smtClean="0">
                <a:ea typeface="ＭＳ Ｐゴシック" panose="020B0600070205080204" pitchFamily="34" charset="-128"/>
              </a:rPr>
              <a:t>Intensity: how fast rain falls</a:t>
            </a:r>
          </a:p>
          <a:p>
            <a:pPr eaLnBrk="1" hangingPunct="1"/>
            <a:r>
              <a:rPr lang="en-US" altLang="en-US" smtClean="0">
                <a:ea typeface="ＭＳ Ｐゴシック" panose="020B0600070205080204" pitchFamily="34" charset="-128"/>
              </a:rPr>
              <a:t>Texture and structure</a:t>
            </a:r>
          </a:p>
          <a:p>
            <a:pPr lvl="1" eaLnBrk="1" hangingPunct="1"/>
            <a:r>
              <a:rPr lang="en-US" altLang="en-US" smtClean="0">
                <a:ea typeface="ＭＳ Ｐゴシック" panose="020B0600070205080204" pitchFamily="34" charset="-128"/>
              </a:rPr>
              <a:t>Affects infiltration rate</a:t>
            </a:r>
          </a:p>
          <a:p>
            <a:pPr lvl="1" eaLnBrk="1" hangingPunct="1"/>
            <a:r>
              <a:rPr lang="en-US" altLang="en-US" smtClean="0">
                <a:ea typeface="ＭＳ Ｐゴシック" panose="020B0600070205080204" pitchFamily="34" charset="-128"/>
              </a:rPr>
              <a:t>Particle size affects detachment</a:t>
            </a:r>
          </a:p>
          <a:p>
            <a:pPr eaLnBrk="1" hangingPunct="1"/>
            <a:r>
              <a:rPr lang="en-US" altLang="en-US" smtClean="0">
                <a:ea typeface="ＭＳ Ｐゴシック" panose="020B0600070205080204" pitchFamily="34" charset="-128"/>
              </a:rPr>
              <a:t>Slope</a:t>
            </a:r>
          </a:p>
          <a:p>
            <a:pPr lvl="1" eaLnBrk="1" hangingPunct="1"/>
            <a:r>
              <a:rPr lang="en-US" altLang="en-US" smtClean="0">
                <a:ea typeface="ＭＳ Ｐゴシック" panose="020B0600070205080204" pitchFamily="34" charset="-128"/>
              </a:rPr>
              <a:t>Length</a:t>
            </a:r>
          </a:p>
          <a:p>
            <a:pPr lvl="1" eaLnBrk="1" hangingPunct="1"/>
            <a:r>
              <a:rPr lang="en-US" altLang="en-US" smtClean="0">
                <a:ea typeface="ＭＳ Ｐゴシック" panose="020B0600070205080204" pitchFamily="34" charset="-128"/>
              </a:rPr>
              <a:t>Grade</a:t>
            </a:r>
          </a:p>
          <a:p>
            <a:pPr lvl="1" eaLnBrk="1" hangingPunct="1"/>
            <a:endParaRPr lang="en-US" altLang="en-US" smtClean="0">
              <a:ea typeface="ＭＳ Ｐゴシック" panose="020B0600070205080204" pitchFamily="34" charset="-128"/>
            </a:endParaRPr>
          </a:p>
        </p:txBody>
      </p:sp>
      <p:sp>
        <p:nvSpPr>
          <p:cNvPr id="52228"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ea typeface="ＭＳ Ｐゴシック" panose="020B0600070205080204" pitchFamily="34" charset="-128"/>
              </a:rPr>
              <a:t>Tillage</a:t>
            </a:r>
          </a:p>
        </p:txBody>
      </p:sp>
      <p:sp>
        <p:nvSpPr>
          <p:cNvPr id="20483" name="Rectangle 3"/>
          <p:cNvSpPr>
            <a:spLocks noGrp="1" noChangeArrowheads="1"/>
          </p:cNvSpPr>
          <p:nvPr>
            <p:ph idx="1"/>
          </p:nvPr>
        </p:nvSpPr>
        <p:spPr/>
        <p:txBody>
          <a:bodyPr/>
          <a:lstStyle/>
          <a:p>
            <a:r>
              <a:rPr lang="en-US" altLang="en-US" smtClean="0">
                <a:ea typeface="ＭＳ Ｐゴシック" panose="020B0600070205080204" pitchFamily="34" charset="-128"/>
              </a:rPr>
              <a:t>Works soil and prepares it for seed placement, germination, and crop growth</a:t>
            </a:r>
          </a:p>
          <a:p>
            <a:pPr lvl="1"/>
            <a:r>
              <a:rPr lang="en-US" altLang="en-US" smtClean="0">
                <a:ea typeface="ＭＳ Ｐゴシック" panose="020B0600070205080204" pitchFamily="34" charset="-128"/>
              </a:rPr>
              <a:t>Affects many other factors involved in farming</a:t>
            </a:r>
          </a:p>
          <a:p>
            <a:pPr lvl="1"/>
            <a:r>
              <a:rPr lang="en-US" altLang="en-US" smtClean="0">
                <a:ea typeface="ＭＳ Ｐゴシック" panose="020B0600070205080204" pitchFamily="34" charset="-128"/>
              </a:rPr>
              <a:t>3 basic goals</a:t>
            </a:r>
          </a:p>
          <a:p>
            <a:pPr lvl="2"/>
            <a:r>
              <a:rPr lang="en-US" altLang="en-US" smtClean="0">
                <a:ea typeface="ＭＳ Ｐゴシック" panose="020B0600070205080204" pitchFamily="34" charset="-128"/>
              </a:rPr>
              <a:t>Weed control</a:t>
            </a:r>
          </a:p>
          <a:p>
            <a:pPr lvl="2"/>
            <a:r>
              <a:rPr lang="en-US" altLang="en-US" smtClean="0">
                <a:ea typeface="ＭＳ Ｐゴシック" panose="020B0600070205080204" pitchFamily="34" charset="-128"/>
              </a:rPr>
              <a:t>Alteration of physical soil conditions</a:t>
            </a:r>
          </a:p>
          <a:p>
            <a:pPr lvl="2"/>
            <a:r>
              <a:rPr lang="en-US" altLang="en-US" smtClean="0">
                <a:ea typeface="ＭＳ Ｐゴシック" panose="020B0600070205080204" pitchFamily="34" charset="-128"/>
              </a:rPr>
              <a:t>Management of crop residues </a:t>
            </a:r>
          </a:p>
          <a:p>
            <a:endParaRPr lang="en-US" altLang="en-US" smtClean="0">
              <a:ea typeface="ＭＳ Ｐゴシック" panose="020B0600070205080204" pitchFamily="34" charset="-128"/>
            </a:endParaRPr>
          </a:p>
        </p:txBody>
      </p:sp>
      <p:sp>
        <p:nvSpPr>
          <p:cNvPr id="20484" name="Footer Placeholder 4"/>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mtClean="0">
                <a:ea typeface="ＭＳ Ｐゴシック" panose="020B0600070205080204" pitchFamily="34" charset="-128"/>
              </a:rPr>
              <a:t>Water Erosion (cont’d.)</a:t>
            </a:r>
          </a:p>
        </p:txBody>
      </p:sp>
      <p:sp>
        <p:nvSpPr>
          <p:cNvPr id="54275"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Soil cover</a:t>
            </a:r>
          </a:p>
          <a:p>
            <a:pPr lvl="1" eaLnBrk="1" hangingPunct="1"/>
            <a:r>
              <a:rPr lang="en-US" altLang="en-US" dirty="0" smtClean="0">
                <a:ea typeface="ＭＳ Ｐゴシック" panose="020B0600070205080204" pitchFamily="34" charset="-128"/>
              </a:rPr>
              <a:t>Mulch and cover crops reduce erosion</a:t>
            </a:r>
          </a:p>
          <a:p>
            <a:pPr lvl="1" eaLnBrk="1" hangingPunct="1"/>
            <a:r>
              <a:rPr lang="en-US" altLang="en-US" dirty="0" smtClean="0">
                <a:ea typeface="ＭＳ Ｐゴシック" panose="020B0600070205080204" pitchFamily="34" charset="-128"/>
              </a:rPr>
              <a:t>Row crops and nursery stock intercept rainfall and can reduce erosion </a:t>
            </a:r>
          </a:p>
          <a:p>
            <a:pPr lvl="2" eaLnBrk="1" hangingPunct="1"/>
            <a:r>
              <a:rPr lang="en-US" altLang="en-US" dirty="0" smtClean="0">
                <a:ea typeface="ＭＳ Ｐゴシック" panose="020B0600070205080204" pitchFamily="34" charset="-128"/>
              </a:rPr>
              <a:t>“canopy effect”</a:t>
            </a:r>
          </a:p>
          <a:p>
            <a:pPr eaLnBrk="1" hangingPunct="1"/>
            <a:r>
              <a:rPr lang="en-US" altLang="en-US" dirty="0" smtClean="0">
                <a:ea typeface="ＭＳ Ｐゴシック" panose="020B0600070205080204" pitchFamily="34" charset="-128"/>
              </a:rPr>
              <a:t>Surface roughness</a:t>
            </a:r>
          </a:p>
          <a:p>
            <a:pPr lvl="1" eaLnBrk="1" hangingPunct="1"/>
            <a:r>
              <a:rPr lang="en-US" altLang="en-US" dirty="0" smtClean="0">
                <a:ea typeface="ＭＳ Ｐゴシック" panose="020B0600070205080204" pitchFamily="34" charset="-128"/>
              </a:rPr>
              <a:t>Rough soil impedes downhill water flow</a:t>
            </a:r>
          </a:p>
          <a:p>
            <a:pPr lvl="2" eaLnBrk="1" hangingPunct="1"/>
            <a:r>
              <a:rPr lang="en-US" altLang="en-US" dirty="0" smtClean="0">
                <a:ea typeface="ＭＳ Ｐゴシック" panose="020B0600070205080204" pitchFamily="34" charset="-128"/>
              </a:rPr>
              <a:t>However, erosion can be worse if water collects behind ridges and they break</a:t>
            </a:r>
          </a:p>
          <a:p>
            <a:pPr eaLnBrk="1" hangingPunct="1"/>
            <a:endParaRPr lang="en-US" altLang="en-US" dirty="0" smtClean="0">
              <a:ea typeface="ＭＳ Ｐゴシック" panose="020B0600070205080204" pitchFamily="34" charset="-128"/>
            </a:endParaRPr>
          </a:p>
          <a:p>
            <a:pPr lvl="1" eaLnBrk="1" hangingPunct="1"/>
            <a:endParaRPr lang="en-US" altLang="en-US" dirty="0" smtClean="0">
              <a:ea typeface="ＭＳ Ｐゴシック" panose="020B0600070205080204" pitchFamily="34" charset="-128"/>
            </a:endParaRPr>
          </a:p>
          <a:p>
            <a:pPr eaLnBrk="1" hangingPunct="1"/>
            <a:endParaRPr lang="en-US" altLang="en-US" dirty="0" smtClean="0">
              <a:ea typeface="ＭＳ Ｐゴシック" panose="020B0600070205080204" pitchFamily="34" charset="-128"/>
            </a:endParaRPr>
          </a:p>
        </p:txBody>
      </p:sp>
      <p:sp>
        <p:nvSpPr>
          <p:cNvPr id="54276"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smtClean="0">
                <a:ea typeface="ＭＳ Ｐゴシック" panose="020B0600070205080204" pitchFamily="34" charset="-128"/>
              </a:rPr>
              <a:t>Predicting Soil Loss</a:t>
            </a:r>
          </a:p>
        </p:txBody>
      </p:sp>
      <p:sp>
        <p:nvSpPr>
          <p:cNvPr id="60419"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Universal Soil Loss Equation</a:t>
            </a:r>
          </a:p>
          <a:p>
            <a:pPr lvl="1" eaLnBrk="1" hangingPunct="1">
              <a:buFontTx/>
              <a:buNone/>
            </a:pPr>
            <a:r>
              <a:rPr lang="en-US" altLang="en-US" dirty="0" smtClean="0">
                <a:ea typeface="ＭＳ Ｐゴシック" panose="020B0600070205080204" pitchFamily="34" charset="-128"/>
              </a:rPr>
              <a:t>				</a:t>
            </a:r>
            <a:r>
              <a:rPr lang="en-US" altLang="en-US" i="1" dirty="0" smtClean="0">
                <a:ea typeface="ＭＳ Ｐゴシック" panose="020B0600070205080204" pitchFamily="34" charset="-128"/>
              </a:rPr>
              <a:t>A = R K LS C P</a:t>
            </a:r>
          </a:p>
          <a:p>
            <a:pPr lvl="1" eaLnBrk="1" hangingPunct="1"/>
            <a:r>
              <a:rPr lang="en-US" altLang="en-US" i="1" dirty="0" smtClean="0">
                <a:ea typeface="ＭＳ Ｐゴシック" panose="020B0600070205080204" pitchFamily="34" charset="-128"/>
              </a:rPr>
              <a:t>A</a:t>
            </a:r>
            <a:r>
              <a:rPr lang="en-US" altLang="en-US" dirty="0" smtClean="0">
                <a:ea typeface="ＭＳ Ｐゴシック" panose="020B0600070205080204" pitchFamily="34" charset="-128"/>
              </a:rPr>
              <a:t>: Tons of soil lost per acre each year (Target rate)</a:t>
            </a:r>
          </a:p>
          <a:p>
            <a:pPr lvl="1" eaLnBrk="1" hangingPunct="1"/>
            <a:r>
              <a:rPr lang="en-US" altLang="en-US" i="1" dirty="0" smtClean="0">
                <a:ea typeface="ＭＳ Ｐゴシック" panose="020B0600070205080204" pitchFamily="34" charset="-128"/>
              </a:rPr>
              <a:t>R</a:t>
            </a:r>
            <a:r>
              <a:rPr lang="en-US" altLang="en-US" dirty="0" smtClean="0">
                <a:ea typeface="ＭＳ Ｐゴシック" panose="020B0600070205080204" pitchFamily="34" charset="-128"/>
              </a:rPr>
              <a:t>: Rainfall and runoff factor (changing?)</a:t>
            </a:r>
          </a:p>
          <a:p>
            <a:pPr lvl="1" eaLnBrk="1" hangingPunct="1"/>
            <a:r>
              <a:rPr lang="en-US" altLang="en-US" i="1" dirty="0" smtClean="0">
                <a:ea typeface="ＭＳ Ｐゴシック" panose="020B0600070205080204" pitchFamily="34" charset="-128"/>
              </a:rPr>
              <a:t>K</a:t>
            </a:r>
            <a:r>
              <a:rPr lang="en-US" altLang="en-US" dirty="0" smtClean="0">
                <a:ea typeface="ＭＳ Ｐゴシック" panose="020B0600070205080204" pitchFamily="34" charset="-128"/>
              </a:rPr>
              <a:t>: </a:t>
            </a:r>
            <a:r>
              <a:rPr lang="en-US" altLang="en-US" u="sng" dirty="0" smtClean="0">
                <a:ea typeface="ＭＳ Ｐゴシック" panose="020B0600070205080204" pitchFamily="34" charset="-128"/>
              </a:rPr>
              <a:t>Soil</a:t>
            </a:r>
            <a:r>
              <a:rPr lang="en-US" altLang="en-US" dirty="0" smtClean="0">
                <a:ea typeface="ＭＳ Ｐゴシック" panose="020B0600070205080204" pitchFamily="34" charset="-128"/>
              </a:rPr>
              <a:t> </a:t>
            </a:r>
            <a:r>
              <a:rPr lang="en-US" altLang="en-US" dirty="0" err="1" smtClean="0">
                <a:ea typeface="ＭＳ Ｐゴシック" panose="020B0600070205080204" pitchFamily="34" charset="-128"/>
              </a:rPr>
              <a:t>erodibility</a:t>
            </a:r>
            <a:r>
              <a:rPr lang="en-US" altLang="en-US" dirty="0" smtClean="0">
                <a:ea typeface="ＭＳ Ｐゴシック" panose="020B0600070205080204" pitchFamily="34" charset="-128"/>
              </a:rPr>
              <a:t> factor</a:t>
            </a:r>
          </a:p>
          <a:p>
            <a:pPr lvl="1" eaLnBrk="1" hangingPunct="1"/>
            <a:r>
              <a:rPr lang="en-US" altLang="en-US" i="1" dirty="0" smtClean="0">
                <a:ea typeface="ＭＳ Ｐゴシック" panose="020B0600070205080204" pitchFamily="34" charset="-128"/>
              </a:rPr>
              <a:t>LS</a:t>
            </a:r>
            <a:r>
              <a:rPr lang="en-US" altLang="en-US" dirty="0" smtClean="0">
                <a:ea typeface="ＭＳ Ｐゴシック" panose="020B0600070205080204" pitchFamily="34" charset="-128"/>
              </a:rPr>
              <a:t>: Slope factor</a:t>
            </a:r>
          </a:p>
          <a:p>
            <a:pPr lvl="1" eaLnBrk="1" hangingPunct="1"/>
            <a:r>
              <a:rPr lang="en-US" altLang="en-US" i="1" dirty="0" smtClean="0">
                <a:ea typeface="ＭＳ Ｐゴシック" panose="020B0600070205080204" pitchFamily="34" charset="-128"/>
              </a:rPr>
              <a:t>C</a:t>
            </a:r>
            <a:r>
              <a:rPr lang="en-US" altLang="en-US" dirty="0" smtClean="0">
                <a:ea typeface="ＭＳ Ｐゴシック" panose="020B0600070205080204" pitchFamily="34" charset="-128"/>
              </a:rPr>
              <a:t>: Cover and management factor</a:t>
            </a:r>
          </a:p>
          <a:p>
            <a:pPr lvl="1" eaLnBrk="1" hangingPunct="1"/>
            <a:r>
              <a:rPr lang="en-US" altLang="en-US" i="1" dirty="0" smtClean="0">
                <a:ea typeface="ＭＳ Ｐゴシック" panose="020B0600070205080204" pitchFamily="34" charset="-128"/>
              </a:rPr>
              <a:t>P</a:t>
            </a:r>
            <a:r>
              <a:rPr lang="en-US" altLang="en-US" dirty="0" smtClean="0">
                <a:ea typeface="ＭＳ Ｐゴシック" panose="020B0600070205080204" pitchFamily="34" charset="-128"/>
              </a:rPr>
              <a:t>: Support practice factor</a:t>
            </a:r>
          </a:p>
          <a:p>
            <a:pPr eaLnBrk="1" hangingPunct="1"/>
            <a:r>
              <a:rPr lang="en-US" altLang="en-US" dirty="0" smtClean="0">
                <a:ea typeface="ＭＳ Ｐゴシック" panose="020B0600070205080204" pitchFamily="34" charset="-128"/>
              </a:rPr>
              <a:t>Revised: refined factor values (“RUSLE”)</a:t>
            </a:r>
          </a:p>
        </p:txBody>
      </p:sp>
      <p:sp>
        <p:nvSpPr>
          <p:cNvPr id="60420"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ea typeface="ＭＳ Ｐゴシック" panose="020B0600070205080204" pitchFamily="34" charset="-128"/>
              </a:rPr>
              <a:t>Figure 18-13, p. 419</a:t>
            </a:r>
          </a:p>
        </p:txBody>
      </p:sp>
      <p:sp>
        <p:nvSpPr>
          <p:cNvPr id="61443" name="Content Placeholder 2"/>
          <p:cNvSpPr>
            <a:spLocks noGrp="1"/>
          </p:cNvSpPr>
          <p:nvPr>
            <p:ph idx="1"/>
          </p:nvPr>
        </p:nvSpPr>
        <p:spPr/>
        <p:txBody>
          <a:bodyPr/>
          <a:lstStyle/>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r>
              <a:rPr lang="en-US" altLang="en-US" sz="2800" dirty="0" smtClean="0">
                <a:ea typeface="ＭＳ Ｐゴシック" panose="020B0600070205080204" pitchFamily="34" charset="-128"/>
              </a:rPr>
              <a:t>For Harford County, between 175 and 200</a:t>
            </a: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6916737" cy="438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smtClean="0"/>
              <a:t>Soil Erodibility Factor, K</a:t>
            </a:r>
          </a:p>
        </p:txBody>
      </p:sp>
      <p:sp>
        <p:nvSpPr>
          <p:cNvPr id="4" name="Footer Placeholder 3"/>
          <p:cNvSpPr>
            <a:spLocks noGrp="1"/>
          </p:cNvSpPr>
          <p:nvPr>
            <p:ph type="ftr" sz="quarter" idx="11"/>
          </p:nvPr>
        </p:nvSpPr>
        <p:spPr/>
        <p:txBody>
          <a:bodyPr/>
          <a:lstStyle/>
          <a:p>
            <a:pPr>
              <a:defRPr/>
            </a:pPr>
            <a:endParaRPr lang="en-US"/>
          </a:p>
        </p:txBody>
      </p:sp>
      <p:pic>
        <p:nvPicPr>
          <p:cNvPr id="6349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65325" y="1600200"/>
            <a:ext cx="5213350" cy="4525963"/>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t>Soil Properties Used for K</a:t>
            </a:r>
          </a:p>
        </p:txBody>
      </p:sp>
      <p:sp>
        <p:nvSpPr>
          <p:cNvPr id="64515" name="Content Placeholder 2"/>
          <p:cNvSpPr>
            <a:spLocks noGrp="1"/>
          </p:cNvSpPr>
          <p:nvPr>
            <p:ph idx="1"/>
          </p:nvPr>
        </p:nvSpPr>
        <p:spPr/>
        <p:txBody>
          <a:bodyPr/>
          <a:lstStyle/>
          <a:p>
            <a:pPr eaLnBrk="1" hangingPunct="1"/>
            <a:r>
              <a:rPr lang="en-US" altLang="en-US" smtClean="0"/>
              <a:t>Silt and sand content (texture)</a:t>
            </a:r>
          </a:p>
          <a:p>
            <a:pPr eaLnBrk="1" hangingPunct="1"/>
            <a:r>
              <a:rPr lang="en-US" altLang="en-US" smtClean="0"/>
              <a:t>Organic matter content</a:t>
            </a:r>
          </a:p>
          <a:p>
            <a:pPr eaLnBrk="1" hangingPunct="1"/>
            <a:r>
              <a:rPr lang="en-US" altLang="en-US" smtClean="0"/>
              <a:t>Soil structure (type &amp; size)</a:t>
            </a:r>
          </a:p>
          <a:p>
            <a:pPr lvl="1" eaLnBrk="1" hangingPunct="1"/>
            <a:r>
              <a:rPr lang="en-US" altLang="en-US" smtClean="0"/>
              <a:t>Very fine granular best</a:t>
            </a:r>
          </a:p>
          <a:p>
            <a:pPr lvl="1" eaLnBrk="1" hangingPunct="1"/>
            <a:r>
              <a:rPr lang="en-US" altLang="en-US" smtClean="0"/>
              <a:t>Blocky, platy or massive worst</a:t>
            </a:r>
          </a:p>
          <a:p>
            <a:pPr lvl="1" eaLnBrk="1" hangingPunct="1"/>
            <a:r>
              <a:rPr lang="en-US" altLang="en-US" smtClean="0"/>
              <a:t>Coarser granular intermediate</a:t>
            </a:r>
          </a:p>
          <a:p>
            <a:pPr eaLnBrk="1" hangingPunct="1"/>
            <a:r>
              <a:rPr lang="en-US" altLang="en-US" smtClean="0"/>
              <a:t>Permeability</a:t>
            </a:r>
          </a:p>
          <a:p>
            <a:pPr eaLnBrk="1" hangingPunct="1"/>
            <a:r>
              <a:rPr lang="en-US" altLang="en-US" smtClean="0"/>
              <a:t>K</a:t>
            </a:r>
            <a:r>
              <a:rPr lang="en-US" altLang="en-US" baseline="-25000" smtClean="0"/>
              <a:t>w</a:t>
            </a:r>
            <a:r>
              <a:rPr lang="en-US" altLang="en-US" smtClean="0"/>
              <a:t> (whole soil) in Harford County: .15 to .49</a:t>
            </a:r>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ea typeface="ＭＳ Ｐゴシック" panose="020B0600070205080204" pitchFamily="34" charset="-128"/>
              </a:rPr>
              <a:t>Figure 18-7, p. 414</a:t>
            </a:r>
          </a:p>
        </p:txBody>
      </p:sp>
      <p:sp>
        <p:nvSpPr>
          <p:cNvPr id="53251" name="Content Placeholder 2"/>
          <p:cNvSpPr>
            <a:spLocks noGrp="1"/>
          </p:cNvSpPr>
          <p:nvPr>
            <p:ph idx="1"/>
          </p:nvPr>
        </p:nvSpPr>
        <p:spPr>
          <a:xfrm>
            <a:off x="609600" y="1676400"/>
            <a:ext cx="7772400" cy="4343400"/>
          </a:xfrm>
        </p:spPr>
        <p:txBody>
          <a:bodyPr/>
          <a:lstStyle/>
          <a:p>
            <a:pPr marL="0" indent="0">
              <a:buFontTx/>
              <a:buNone/>
            </a:pPr>
            <a:endParaRPr lang="en-US" altLang="en-US" smtClean="0">
              <a:ea typeface="ＭＳ Ｐゴシック" panose="020B0600070205080204" pitchFamily="34" charset="-128"/>
            </a:endParaRPr>
          </a:p>
          <a:p>
            <a:pPr marL="0" indent="0">
              <a:buFontTx/>
              <a:buNone/>
            </a:pPr>
            <a:endParaRPr lang="en-US" altLang="en-US" smtClean="0">
              <a:ea typeface="ＭＳ Ｐゴシック" panose="020B0600070205080204" pitchFamily="34" charset="-128"/>
            </a:endParaRPr>
          </a:p>
          <a:p>
            <a:pPr marL="0" indent="0">
              <a:buFontTx/>
              <a:buNone/>
            </a:pPr>
            <a:endParaRPr lang="en-US" altLang="en-US" smtClean="0">
              <a:ea typeface="ＭＳ Ｐゴシック" panose="020B0600070205080204" pitchFamily="34" charset="-128"/>
            </a:endParaRPr>
          </a:p>
          <a:p>
            <a:pPr marL="0" indent="0">
              <a:buFontTx/>
              <a:buNone/>
            </a:pPr>
            <a:endParaRPr lang="en-US" altLang="en-US" smtClean="0">
              <a:ea typeface="ＭＳ Ｐゴシック" panose="020B0600070205080204" pitchFamily="34" charset="-128"/>
            </a:endParaRPr>
          </a:p>
          <a:p>
            <a:pPr marL="0" indent="0">
              <a:buFontTx/>
              <a:buNone/>
            </a:pPr>
            <a:endParaRPr lang="en-US" altLang="en-US" smtClean="0">
              <a:ea typeface="ＭＳ Ｐゴシック" panose="020B0600070205080204" pitchFamily="34" charset="-128"/>
            </a:endParaRPr>
          </a:p>
          <a:p>
            <a:pPr marL="0" indent="0">
              <a:buFontTx/>
              <a:buNone/>
            </a:pPr>
            <a:endParaRPr lang="en-US" altLang="en-US" smtClean="0">
              <a:ea typeface="ＭＳ Ｐゴシック" panose="020B0600070205080204" pitchFamily="34" charset="-128"/>
            </a:endParaRPr>
          </a:p>
          <a:p>
            <a:pPr marL="0" indent="0">
              <a:buFontTx/>
              <a:buNone/>
            </a:pPr>
            <a:r>
              <a:rPr lang="en-US" altLang="en-US" smtClean="0">
                <a:ea typeface="ＭＳ Ｐゴシック" panose="020B0600070205080204" pitchFamily="34" charset="-128"/>
              </a:rPr>
              <a:t>2 factors result in same amount of erosion</a:t>
            </a: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66825"/>
            <a:ext cx="8091488"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618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ea typeface="ＭＳ Ｐゴシック" panose="020B0600070205080204" pitchFamily="34" charset="-128"/>
              </a:rPr>
              <a:t>Figure 18-14, p. 420</a:t>
            </a:r>
          </a:p>
        </p:txBody>
      </p:sp>
      <p:sp>
        <p:nvSpPr>
          <p:cNvPr id="62467" name="Content Placeholder 2"/>
          <p:cNvSpPr>
            <a:spLocks noGrp="1"/>
          </p:cNvSpPr>
          <p:nvPr>
            <p:ph idx="1"/>
          </p:nvPr>
        </p:nvSpPr>
        <p:spPr/>
        <p:txBody>
          <a:bodyPr/>
          <a:lstStyle/>
          <a:p>
            <a:pPr marL="0" indent="0">
              <a:buFontTx/>
              <a:buNone/>
            </a:pPr>
            <a:endParaRPr lang="en-US" altLang="en-US" smtClean="0">
              <a:ea typeface="ＭＳ Ｐゴシック" panose="020B0600070205080204" pitchFamily="34" charset="-128"/>
            </a:endParaRPr>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11300"/>
            <a:ext cx="6629400" cy="47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9130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ea typeface="ＭＳ Ｐゴシック" panose="020B0600070205080204" pitchFamily="34" charset="-128"/>
              </a:rPr>
              <a:t>Figure 18-15, p. 420</a:t>
            </a:r>
          </a:p>
        </p:txBody>
      </p:sp>
      <p:sp>
        <p:nvSpPr>
          <p:cNvPr id="65539" name="Content Placeholder 2"/>
          <p:cNvSpPr>
            <a:spLocks noGrp="1"/>
          </p:cNvSpPr>
          <p:nvPr>
            <p:ph idx="1"/>
          </p:nvPr>
        </p:nvSpPr>
        <p:spPr/>
        <p:txBody>
          <a:bodyPr/>
          <a:lstStyle/>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sz="2800" dirty="0" smtClean="0">
              <a:ea typeface="ＭＳ Ｐゴシック" panose="020B0600070205080204" pitchFamily="34" charset="-128"/>
            </a:endParaRPr>
          </a:p>
          <a:p>
            <a:pPr marL="0" indent="0">
              <a:buFontTx/>
              <a:buNone/>
            </a:pPr>
            <a:r>
              <a:rPr lang="en-US" altLang="en-US" sz="2800" dirty="0" smtClean="0">
                <a:ea typeface="ＭＳ Ｐゴシック" panose="020B0600070205080204" pitchFamily="34" charset="-128"/>
              </a:rPr>
              <a:t>C factor, compared with bare soil (1.0)</a:t>
            </a: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295400"/>
            <a:ext cx="7391400" cy="4212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ea typeface="ＭＳ Ｐゴシック" panose="020B0600070205080204" pitchFamily="34" charset="-128"/>
              </a:rPr>
              <a:t>Figure 18-18, p. 424</a:t>
            </a:r>
          </a:p>
        </p:txBody>
      </p:sp>
      <p:sp>
        <p:nvSpPr>
          <p:cNvPr id="66563" name="Content Placeholder 2"/>
          <p:cNvSpPr>
            <a:spLocks noGrp="1"/>
          </p:cNvSpPr>
          <p:nvPr>
            <p:ph idx="1"/>
          </p:nvPr>
        </p:nvSpPr>
        <p:spPr/>
        <p:txBody>
          <a:bodyPr/>
          <a:lstStyle/>
          <a:p>
            <a:pPr marL="0" indent="0">
              <a:buFontTx/>
              <a:buNone/>
            </a:pPr>
            <a:endParaRPr lang="en-US" altLang="en-US" smtClean="0">
              <a:ea typeface="ＭＳ Ｐゴシック" panose="020B0600070205080204" pitchFamily="34" charset="-128"/>
            </a:endParaRPr>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077200"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smtClean="0">
                <a:ea typeface="ＭＳ Ｐゴシック" panose="020B0600070205080204" pitchFamily="34" charset="-128"/>
              </a:rPr>
              <a:t>Controlling Water Erosion</a:t>
            </a:r>
          </a:p>
        </p:txBody>
      </p:sp>
      <p:sp>
        <p:nvSpPr>
          <p:cNvPr id="69635"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Water erosion can be minimized </a:t>
            </a:r>
          </a:p>
          <a:p>
            <a:pPr lvl="1" eaLnBrk="1" hangingPunct="1"/>
            <a:r>
              <a:rPr lang="en-US" altLang="en-US" dirty="0" smtClean="0">
                <a:ea typeface="ＭＳ Ｐゴシック" panose="020B0600070205080204" pitchFamily="34" charset="-128"/>
              </a:rPr>
              <a:t>Reduce raindrop impact and soil detachment</a:t>
            </a:r>
          </a:p>
          <a:p>
            <a:pPr lvl="1" eaLnBrk="1" hangingPunct="1"/>
            <a:r>
              <a:rPr lang="en-US" altLang="en-US" dirty="0" smtClean="0">
                <a:ea typeface="ＭＳ Ｐゴシック" panose="020B0600070205080204" pitchFamily="34" charset="-128"/>
              </a:rPr>
              <a:t>Reduce or slow runoff</a:t>
            </a:r>
          </a:p>
          <a:p>
            <a:pPr lvl="1" eaLnBrk="1" hangingPunct="1"/>
            <a:r>
              <a:rPr lang="en-US" altLang="en-US" dirty="0" smtClean="0">
                <a:ea typeface="ＭＳ Ｐゴシック" panose="020B0600070205080204" pitchFamily="34" charset="-128"/>
              </a:rPr>
              <a:t>Remove excess water safely</a:t>
            </a:r>
          </a:p>
          <a:p>
            <a:pPr lvl="2" eaLnBrk="1" hangingPunct="1"/>
            <a:r>
              <a:rPr lang="en-US" altLang="en-US" dirty="0" smtClean="0">
                <a:ea typeface="ＭＳ Ｐゴシック" panose="020B0600070205080204" pitchFamily="34" charset="-128"/>
              </a:rPr>
              <a:t>In grassed waterway, for example</a:t>
            </a:r>
          </a:p>
          <a:p>
            <a:pPr lvl="1" eaLnBrk="1" hangingPunct="1"/>
            <a:r>
              <a:rPr lang="en-US" altLang="en-US" dirty="0" smtClean="0">
                <a:ea typeface="ＭＳ Ｐゴシック" panose="020B0600070205080204" pitchFamily="34" charset="-128"/>
              </a:rPr>
              <a:t>Filter soil particles from running water</a:t>
            </a:r>
          </a:p>
        </p:txBody>
      </p:sp>
      <p:sp>
        <p:nvSpPr>
          <p:cNvPr id="69636"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txBox="1">
            <a:spLocks noGrp="1"/>
          </p:cNvSpPr>
          <p:nvPr/>
        </p:nvSpPr>
        <p:spPr bwMode="auto">
          <a:xfrm>
            <a:off x="2819400" y="6248400"/>
            <a:ext cx="3352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900">
                <a:solidFill>
                  <a:srgbClr val="000000"/>
                </a:solidFill>
              </a:rPr>
              <a:t> </a:t>
            </a:r>
          </a:p>
          <a:p>
            <a:pPr algn="ctr" eaLnBrk="1" hangingPunct="1">
              <a:spcBef>
                <a:spcPct val="0"/>
              </a:spcBef>
              <a:buFontTx/>
              <a:buNone/>
            </a:pPr>
            <a:r>
              <a:rPr lang="en-US" altLang="en-US" sz="900">
                <a:solidFill>
                  <a:srgbClr val="000000"/>
                </a:solidFill>
              </a:rPr>
              <a:t> </a:t>
            </a:r>
          </a:p>
        </p:txBody>
      </p:sp>
      <p:sp>
        <p:nvSpPr>
          <p:cNvPr id="21507" name="Rectangle 1029"/>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4000">
              <a:solidFill>
                <a:srgbClr val="000000"/>
              </a:solidFill>
            </a:endParaRPr>
          </a:p>
        </p:txBody>
      </p:sp>
      <p:sp>
        <p:nvSpPr>
          <p:cNvPr id="21508" name="Title 7"/>
          <p:cNvSpPr>
            <a:spLocks noGrp="1"/>
          </p:cNvSpPr>
          <p:nvPr>
            <p:ph type="title"/>
          </p:nvPr>
        </p:nvSpPr>
        <p:spPr/>
        <p:txBody>
          <a:bodyPr/>
          <a:lstStyle/>
          <a:p>
            <a:r>
              <a:rPr lang="en-US" altLang="en-US" smtClean="0">
                <a:ea typeface="ＭＳ Ｐゴシック" panose="020B0600070205080204" pitchFamily="34" charset="-128"/>
              </a:rPr>
              <a:t>Uses of Tillage</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21509" name="Content Placeholder 5"/>
          <p:cNvSpPr>
            <a:spLocks noGrp="1"/>
          </p:cNvSpPr>
          <p:nvPr>
            <p:ph idx="1"/>
          </p:nvPr>
        </p:nvSpPr>
        <p:spPr/>
        <p:txBody>
          <a:bodyPr/>
          <a:lstStyle/>
          <a:p>
            <a:r>
              <a:rPr lang="en-US" altLang="en-US" smtClean="0">
                <a:ea typeface="ＭＳ Ｐゴシック" panose="020B0600070205080204" pitchFamily="34" charset="-128"/>
              </a:rPr>
              <a:t>Weed control (only tool before herbicides)</a:t>
            </a:r>
          </a:p>
          <a:p>
            <a:pPr lvl="1"/>
            <a:r>
              <a:rPr lang="en-US" altLang="en-US" smtClean="0">
                <a:ea typeface="ＭＳ Ｐゴシック" panose="020B0600070205080204" pitchFamily="34" charset="-128"/>
              </a:rPr>
              <a:t>Before planting: prepares a weed-free seedbed</a:t>
            </a:r>
          </a:p>
          <a:p>
            <a:pPr lvl="1"/>
            <a:r>
              <a:rPr lang="en-US" altLang="en-US" smtClean="0">
                <a:ea typeface="ＭＳ Ｐゴシック" panose="020B0600070205080204" pitchFamily="34" charset="-128"/>
              </a:rPr>
              <a:t>After planting: destroys and buries weed seedlings</a:t>
            </a:r>
          </a:p>
          <a:p>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smtClean="0">
                <a:ea typeface="ＭＳ Ｐゴシック" panose="020B0600070205080204" pitchFamily="34" charset="-128"/>
              </a:rPr>
              <a:t>Practices to Control Water Erosion</a:t>
            </a:r>
          </a:p>
        </p:txBody>
      </p:sp>
      <p:sp>
        <p:nvSpPr>
          <p:cNvPr id="70659"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Methods</a:t>
            </a:r>
          </a:p>
          <a:p>
            <a:pPr lvl="1" eaLnBrk="1" hangingPunct="1"/>
            <a:r>
              <a:rPr lang="en-US" altLang="en-US" dirty="0" smtClean="0">
                <a:ea typeface="ＭＳ Ｐゴシック" panose="020B0600070205080204" pitchFamily="34" charset="-128"/>
              </a:rPr>
              <a:t>Soil improvements (to increase infiltration, reduce runoff) – K factor</a:t>
            </a:r>
          </a:p>
          <a:p>
            <a:pPr lvl="1" eaLnBrk="1" hangingPunct="1"/>
            <a:r>
              <a:rPr lang="en-US" altLang="en-US" dirty="0" smtClean="0">
                <a:ea typeface="ＭＳ Ｐゴシック" panose="020B0600070205080204" pitchFamily="34" charset="-128"/>
              </a:rPr>
              <a:t>Vegetative cover – C factor</a:t>
            </a:r>
          </a:p>
          <a:p>
            <a:pPr lvl="1" eaLnBrk="1" hangingPunct="1"/>
            <a:r>
              <a:rPr lang="en-US" altLang="en-US" dirty="0" smtClean="0">
                <a:ea typeface="ＭＳ Ｐゴシック" panose="020B0600070205080204" pitchFamily="34" charset="-128"/>
              </a:rPr>
              <a:t>Conservation tillage – C factor</a:t>
            </a:r>
          </a:p>
          <a:p>
            <a:pPr lvl="1" eaLnBrk="1" hangingPunct="1"/>
            <a:r>
              <a:rPr lang="en-US" altLang="en-US" dirty="0" smtClean="0">
                <a:ea typeface="ＭＳ Ｐゴシック" panose="020B0600070205080204" pitchFamily="34" charset="-128"/>
              </a:rPr>
              <a:t>Contour practices – P factor</a:t>
            </a:r>
          </a:p>
          <a:p>
            <a:pPr lvl="2" eaLnBrk="1" hangingPunct="1"/>
            <a:r>
              <a:rPr lang="en-US" altLang="en-US" dirty="0" smtClean="0">
                <a:ea typeface="ＭＳ Ｐゴシック" panose="020B0600070205080204" pitchFamily="34" charset="-128"/>
              </a:rPr>
              <a:t>Contour tillage</a:t>
            </a:r>
          </a:p>
          <a:p>
            <a:pPr lvl="2" eaLnBrk="1" hangingPunct="1"/>
            <a:r>
              <a:rPr lang="en-US" altLang="en-US" dirty="0" smtClean="0">
                <a:ea typeface="ＭＳ Ｐゴシック" panose="020B0600070205080204" pitchFamily="34" charset="-128"/>
              </a:rPr>
              <a:t>Strip cropping</a:t>
            </a:r>
          </a:p>
          <a:p>
            <a:pPr lvl="1" eaLnBrk="1" hangingPunct="1"/>
            <a:r>
              <a:rPr lang="en-US" altLang="en-US" dirty="0" smtClean="0">
                <a:ea typeface="ＭＳ Ｐゴシック" panose="020B0600070205080204" pitchFamily="34" charset="-128"/>
              </a:rPr>
              <a:t>Grassed waterways – P factor</a:t>
            </a:r>
          </a:p>
          <a:p>
            <a:pPr lvl="1" eaLnBrk="1" hangingPunct="1"/>
            <a:endParaRPr lang="en-US" altLang="en-US" dirty="0" smtClean="0">
              <a:ea typeface="ＭＳ Ｐゴシック" panose="020B0600070205080204" pitchFamily="34" charset="-128"/>
            </a:endParaRPr>
          </a:p>
        </p:txBody>
      </p:sp>
      <p:sp>
        <p:nvSpPr>
          <p:cNvPr id="70660"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ea typeface="ＭＳ Ｐゴシック" panose="020B0600070205080204" pitchFamily="34" charset="-128"/>
              </a:rPr>
              <a:t>Figure 18-20, p. 425</a:t>
            </a:r>
          </a:p>
        </p:txBody>
      </p:sp>
      <p:sp>
        <p:nvSpPr>
          <p:cNvPr id="72707" name="Content Placeholder 2"/>
          <p:cNvSpPr>
            <a:spLocks noGrp="1"/>
          </p:cNvSpPr>
          <p:nvPr>
            <p:ph idx="1"/>
          </p:nvPr>
        </p:nvSpPr>
        <p:spPr/>
        <p:txBody>
          <a:bodyPr/>
          <a:lstStyle/>
          <a:p>
            <a:pPr marL="0" indent="0">
              <a:buFontTx/>
              <a:buNone/>
            </a:pPr>
            <a:endParaRPr lang="en-US" altLang="en-US" smtClean="0">
              <a:ea typeface="ＭＳ Ｐゴシック" panose="020B0600070205080204" pitchFamily="34" charset="-128"/>
            </a:endParaRPr>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2674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9671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ea typeface="ＭＳ Ｐゴシック" panose="020B0600070205080204" pitchFamily="34" charset="-128"/>
              </a:rPr>
              <a:t>Figure 18-8, p. 414</a:t>
            </a:r>
          </a:p>
        </p:txBody>
      </p:sp>
      <p:sp>
        <p:nvSpPr>
          <p:cNvPr id="55299" name="Content Placeholder 2"/>
          <p:cNvSpPr>
            <a:spLocks noGrp="1"/>
          </p:cNvSpPr>
          <p:nvPr>
            <p:ph idx="1"/>
          </p:nvPr>
        </p:nvSpPr>
        <p:spPr/>
        <p:txBody>
          <a:bodyPr/>
          <a:lstStyle/>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dirty="0" smtClean="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a:p>
            <a:pPr marL="0" indent="0">
              <a:buFontTx/>
              <a:buNone/>
            </a:pPr>
            <a:endParaRPr lang="en-US" altLang="en-US" sz="2800" dirty="0">
              <a:ea typeface="ＭＳ Ｐゴシック" panose="020B0600070205080204" pitchFamily="34" charset="-128"/>
            </a:endParaRPr>
          </a:p>
          <a:p>
            <a:pPr marL="0" indent="0">
              <a:buFontTx/>
              <a:buNone/>
            </a:pPr>
            <a:r>
              <a:rPr lang="en-US" altLang="en-US" sz="2800" dirty="0" smtClean="0">
                <a:ea typeface="ＭＳ Ｐゴシック" panose="020B0600070205080204" pitchFamily="34" charset="-128"/>
              </a:rPr>
              <a:t>Surface roughness in wrong direction</a:t>
            </a: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867400" cy="406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8480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ea typeface="ＭＳ Ｐゴシック" panose="020B0600070205080204" pitchFamily="34" charset="-128"/>
              </a:rPr>
              <a:t>Figure 18-16, p. 421</a:t>
            </a:r>
          </a:p>
        </p:txBody>
      </p:sp>
      <p:sp>
        <p:nvSpPr>
          <p:cNvPr id="67587" name="Content Placeholder 2"/>
          <p:cNvSpPr>
            <a:spLocks noGrp="1"/>
          </p:cNvSpPr>
          <p:nvPr>
            <p:ph idx="1"/>
          </p:nvPr>
        </p:nvSpPr>
        <p:spPr/>
        <p:txBody>
          <a:bodyPr/>
          <a:lstStyle/>
          <a:p>
            <a:pPr marL="0" indent="0">
              <a:buFontTx/>
              <a:buNone/>
            </a:pPr>
            <a:r>
              <a:rPr lang="en-US" altLang="en-US" smtClean="0">
                <a:ea typeface="ＭＳ Ｐゴシック" panose="020B0600070205080204" pitchFamily="34" charset="-128"/>
              </a:rPr>
              <a:t>P: Contour tillage “support practice”</a:t>
            </a:r>
          </a:p>
        </p:txBody>
      </p:sp>
      <p:pic>
        <p:nvPicPr>
          <p:cNvPr id="67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2286000"/>
            <a:ext cx="5867400" cy="424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3441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ea typeface="ＭＳ Ｐゴシック" panose="020B0600070205080204" pitchFamily="34" charset="-128"/>
              </a:rPr>
              <a:t>Figure 18-22, p. 427</a:t>
            </a:r>
          </a:p>
        </p:txBody>
      </p:sp>
      <p:sp>
        <p:nvSpPr>
          <p:cNvPr id="73731" name="Content Placeholder 2"/>
          <p:cNvSpPr>
            <a:spLocks noGrp="1"/>
          </p:cNvSpPr>
          <p:nvPr>
            <p:ph idx="1"/>
          </p:nvPr>
        </p:nvSpPr>
        <p:spPr/>
        <p:txBody>
          <a:bodyPr/>
          <a:lstStyle/>
          <a:p>
            <a:pPr marL="0" indent="0">
              <a:buFontTx/>
              <a:buNone/>
            </a:pPr>
            <a:r>
              <a:rPr lang="en-US" altLang="en-US" sz="2800" dirty="0" smtClean="0">
                <a:ea typeface="ＭＳ Ｐゴシック" panose="020B0600070205080204" pitchFamily="34" charset="-128"/>
              </a:rPr>
              <a:t>Contour tillage</a:t>
            </a:r>
          </a:p>
          <a:p>
            <a:pPr marL="0" indent="0">
              <a:buFontTx/>
              <a:buNone/>
            </a:pPr>
            <a:r>
              <a:rPr lang="en-US" altLang="en-US" sz="2800" dirty="0" smtClean="0">
                <a:ea typeface="ＭＳ Ｐゴシック" panose="020B0600070205080204" pitchFamily="34" charset="-128"/>
              </a:rPr>
              <a:t>is effective</a:t>
            </a:r>
          </a:p>
          <a:p>
            <a:pPr marL="0" indent="0">
              <a:buFontTx/>
              <a:buNone/>
            </a:pPr>
            <a:endParaRPr lang="en-US" altLang="en-US" sz="2800" dirty="0">
              <a:ea typeface="ＭＳ Ｐゴシック" panose="020B0600070205080204" pitchFamily="34" charset="-128"/>
            </a:endParaRPr>
          </a:p>
          <a:p>
            <a:pPr marL="0" indent="0">
              <a:buFontTx/>
              <a:buNone/>
            </a:pPr>
            <a:r>
              <a:rPr lang="en-US" altLang="en-US" sz="2800" dirty="0" smtClean="0">
                <a:ea typeface="ＭＳ Ｐゴシック" panose="020B0600070205080204" pitchFamily="34" charset="-128"/>
              </a:rPr>
              <a:t>Strip-cropping</a:t>
            </a:r>
          </a:p>
          <a:p>
            <a:pPr marL="0" indent="0">
              <a:buFontTx/>
              <a:buNone/>
            </a:pPr>
            <a:r>
              <a:rPr lang="en-US" altLang="en-US" sz="2800" dirty="0">
                <a:ea typeface="ＭＳ Ｐゴシック" panose="020B0600070205080204" pitchFamily="34" charset="-128"/>
              </a:rPr>
              <a:t>n</a:t>
            </a:r>
            <a:r>
              <a:rPr lang="en-US" altLang="en-US" sz="2800" dirty="0" smtClean="0">
                <a:ea typeface="ＭＳ Ｐゴシック" panose="020B0600070205080204" pitchFamily="34" charset="-128"/>
              </a:rPr>
              <a:t>eeded to</a:t>
            </a:r>
          </a:p>
          <a:p>
            <a:pPr marL="0" indent="0">
              <a:buFontTx/>
              <a:buNone/>
            </a:pPr>
            <a:r>
              <a:rPr lang="en-US" altLang="en-US" sz="2800" dirty="0">
                <a:ea typeface="ＭＳ Ｐゴシック" panose="020B0600070205080204" pitchFamily="34" charset="-128"/>
              </a:rPr>
              <a:t>c</a:t>
            </a:r>
            <a:r>
              <a:rPr lang="en-US" altLang="en-US" sz="2800" dirty="0" smtClean="0">
                <a:ea typeface="ＭＳ Ｐゴシック" panose="020B0600070205080204" pitchFamily="34" charset="-128"/>
              </a:rPr>
              <a:t>omplement</a:t>
            </a:r>
          </a:p>
          <a:p>
            <a:pPr marL="0" indent="0">
              <a:buFontTx/>
              <a:buNone/>
            </a:pPr>
            <a:r>
              <a:rPr lang="en-US" altLang="en-US" sz="2800" dirty="0">
                <a:ea typeface="ＭＳ Ｐゴシック" panose="020B0600070205080204" pitchFamily="34" charset="-128"/>
              </a:rPr>
              <a:t>c</a:t>
            </a:r>
            <a:r>
              <a:rPr lang="en-US" altLang="en-US" sz="2800" dirty="0" smtClean="0">
                <a:ea typeface="ＭＳ Ｐゴシック" panose="020B0600070205080204" pitchFamily="34" charset="-128"/>
              </a:rPr>
              <a:t>ontour tillage </a:t>
            </a:r>
          </a:p>
        </p:txBody>
      </p:sp>
      <p:pic>
        <p:nvPicPr>
          <p:cNvPr id="73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100" y="1393825"/>
            <a:ext cx="49911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a:off x="2514600" y="2384425"/>
            <a:ext cx="1752600" cy="2825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 name="Straight Arrow Connector 5"/>
          <p:cNvCxnSpPr/>
          <p:nvPr/>
        </p:nvCxnSpPr>
        <p:spPr bwMode="auto">
          <a:xfrm>
            <a:off x="3048000" y="3505200"/>
            <a:ext cx="1219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1603048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mtClean="0"/>
              <a:t>Grassed Waterways</a:t>
            </a:r>
          </a:p>
        </p:txBody>
      </p:sp>
      <p:sp>
        <p:nvSpPr>
          <p:cNvPr id="71683" name="Rectangle 3"/>
          <p:cNvSpPr>
            <a:spLocks noGrp="1" noChangeArrowheads="1"/>
          </p:cNvSpPr>
          <p:nvPr>
            <p:ph idx="1"/>
          </p:nvPr>
        </p:nvSpPr>
        <p:spPr/>
        <p:txBody>
          <a:bodyPr/>
          <a:lstStyle/>
          <a:p>
            <a:pPr eaLnBrk="1" hangingPunct="1"/>
            <a:endParaRPr lang="en-US" altLang="en-US" smtClean="0"/>
          </a:p>
        </p:txBody>
      </p:sp>
      <p:pic>
        <p:nvPicPr>
          <p:cNvPr id="71684" name="Picture 5" descr="grassed_waterwa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629400"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smtClean="0">
                <a:ea typeface="ＭＳ Ｐゴシック" panose="020B0600070205080204" pitchFamily="34" charset="-128"/>
              </a:rPr>
              <a:t>Practices to Control Water Erosion (cont’d.)</a:t>
            </a:r>
          </a:p>
        </p:txBody>
      </p:sp>
      <p:sp>
        <p:nvSpPr>
          <p:cNvPr id="74755" name="Content Placeholder 2"/>
          <p:cNvSpPr>
            <a:spLocks noGrp="1"/>
          </p:cNvSpPr>
          <p:nvPr>
            <p:ph idx="1"/>
          </p:nvPr>
        </p:nvSpPr>
        <p:spPr>
          <a:xfrm>
            <a:off x="685800" y="2133600"/>
            <a:ext cx="7772400" cy="3886200"/>
          </a:xfrm>
        </p:spPr>
        <p:txBody>
          <a:bodyPr/>
          <a:lstStyle/>
          <a:p>
            <a:pPr lvl="1" eaLnBrk="1" hangingPunct="1"/>
            <a:r>
              <a:rPr lang="en-US" altLang="en-US" dirty="0" smtClean="0">
                <a:ea typeface="ＭＳ Ｐゴシック" panose="020B0600070205080204" pitchFamily="34" charset="-128"/>
              </a:rPr>
              <a:t>Conservation buffers – P factor</a:t>
            </a:r>
          </a:p>
          <a:p>
            <a:pPr lvl="2" eaLnBrk="1" hangingPunct="1"/>
            <a:r>
              <a:rPr lang="en-US" altLang="en-US" dirty="0" smtClean="0">
                <a:ea typeface="ＭＳ Ｐゴシック" panose="020B0600070205080204" pitchFamily="34" charset="-128"/>
              </a:rPr>
              <a:t>Filter strips (edge of fields)</a:t>
            </a:r>
          </a:p>
          <a:p>
            <a:pPr lvl="2" eaLnBrk="1" hangingPunct="1"/>
            <a:r>
              <a:rPr lang="en-US" altLang="en-US" u="sng" dirty="0" smtClean="0">
                <a:ea typeface="ＭＳ Ｐゴシック" panose="020B0600070205080204" pitchFamily="34" charset="-128"/>
              </a:rPr>
              <a:t>Riparian buffers</a:t>
            </a:r>
            <a:r>
              <a:rPr lang="en-US" altLang="en-US" dirty="0" smtClean="0">
                <a:ea typeface="ＭＳ Ｐゴシック" panose="020B0600070205080204" pitchFamily="34" charset="-128"/>
              </a:rPr>
              <a:t> – strips of permanent vegetation along streams, wetlands and other bodies of water to protect water quality from field runoff</a:t>
            </a:r>
            <a:endParaRPr lang="en-US" altLang="en-US" u="sng" dirty="0" smtClean="0">
              <a:ea typeface="ＭＳ Ｐゴシック" panose="020B0600070205080204" pitchFamily="34" charset="-128"/>
            </a:endParaRPr>
          </a:p>
          <a:p>
            <a:pPr lvl="1" eaLnBrk="1" hangingPunct="1"/>
            <a:r>
              <a:rPr lang="en-US" altLang="en-US" dirty="0" smtClean="0">
                <a:ea typeface="ＭＳ Ｐゴシック" panose="020B0600070205080204" pitchFamily="34" charset="-128"/>
              </a:rPr>
              <a:t>Terraces – P factor</a:t>
            </a:r>
          </a:p>
        </p:txBody>
      </p:sp>
      <p:sp>
        <p:nvSpPr>
          <p:cNvPr id="74756"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extLst>
      <p:ext uri="{BB962C8B-B14F-4D97-AF65-F5344CB8AC3E}">
        <p14:creationId xmlns:p14="http://schemas.microsoft.com/office/powerpoint/2010/main" val="2489993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tLang="en-US" smtClean="0">
                <a:ea typeface="ＭＳ Ｐゴシック" panose="020B0600070205080204" pitchFamily="34" charset="-128"/>
              </a:rPr>
              <a:t>Predicting Soil Loss</a:t>
            </a:r>
          </a:p>
        </p:txBody>
      </p:sp>
      <p:sp>
        <p:nvSpPr>
          <p:cNvPr id="68611"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Universal Soil Loss Equation</a:t>
            </a:r>
          </a:p>
          <a:p>
            <a:pPr lvl="1" eaLnBrk="1" hangingPunct="1">
              <a:buFontTx/>
              <a:buNone/>
            </a:pPr>
            <a:r>
              <a:rPr lang="en-US" altLang="en-US" smtClean="0">
                <a:ea typeface="ＭＳ Ｐゴシック" panose="020B0600070205080204" pitchFamily="34" charset="-128"/>
              </a:rPr>
              <a:t>				</a:t>
            </a:r>
            <a:r>
              <a:rPr lang="en-US" altLang="en-US" i="1" smtClean="0">
                <a:ea typeface="ＭＳ Ｐゴシック" panose="020B0600070205080204" pitchFamily="34" charset="-128"/>
              </a:rPr>
              <a:t>A = R K LS C P</a:t>
            </a:r>
          </a:p>
          <a:p>
            <a:pPr lvl="1" eaLnBrk="1" hangingPunct="1"/>
            <a:r>
              <a:rPr lang="en-US" altLang="en-US" i="1" smtClean="0">
                <a:ea typeface="ＭＳ Ｐゴシック" panose="020B0600070205080204" pitchFamily="34" charset="-128"/>
              </a:rPr>
              <a:t>A</a:t>
            </a:r>
            <a:r>
              <a:rPr lang="en-US" altLang="en-US" smtClean="0">
                <a:ea typeface="ＭＳ Ｐゴシック" panose="020B0600070205080204" pitchFamily="34" charset="-128"/>
              </a:rPr>
              <a:t>: Tons of soil lost per acre each year</a:t>
            </a:r>
          </a:p>
          <a:p>
            <a:pPr lvl="1" eaLnBrk="1" hangingPunct="1"/>
            <a:r>
              <a:rPr lang="en-US" altLang="en-US" i="1" smtClean="0">
                <a:ea typeface="ＭＳ Ｐゴシック" panose="020B0600070205080204" pitchFamily="34" charset="-128"/>
              </a:rPr>
              <a:t>R</a:t>
            </a:r>
            <a:r>
              <a:rPr lang="en-US" altLang="en-US" smtClean="0">
                <a:ea typeface="ＭＳ Ｐゴシック" panose="020B0600070205080204" pitchFamily="34" charset="-128"/>
              </a:rPr>
              <a:t>: Rainfall and runoff factor (changing?)</a:t>
            </a:r>
          </a:p>
          <a:p>
            <a:pPr lvl="1" eaLnBrk="1" hangingPunct="1"/>
            <a:r>
              <a:rPr lang="en-US" altLang="en-US" i="1" smtClean="0">
                <a:ea typeface="ＭＳ Ｐゴシック" panose="020B0600070205080204" pitchFamily="34" charset="-128"/>
              </a:rPr>
              <a:t>K</a:t>
            </a:r>
            <a:r>
              <a:rPr lang="en-US" altLang="en-US" smtClean="0">
                <a:ea typeface="ＭＳ Ｐゴシック" panose="020B0600070205080204" pitchFamily="34" charset="-128"/>
              </a:rPr>
              <a:t>: </a:t>
            </a:r>
            <a:r>
              <a:rPr lang="en-US" altLang="en-US" u="sng" smtClean="0">
                <a:ea typeface="ＭＳ Ｐゴシック" panose="020B0600070205080204" pitchFamily="34" charset="-128"/>
              </a:rPr>
              <a:t>Soil</a:t>
            </a:r>
            <a:r>
              <a:rPr lang="en-US" altLang="en-US" smtClean="0">
                <a:ea typeface="ＭＳ Ｐゴシック" panose="020B0600070205080204" pitchFamily="34" charset="-128"/>
              </a:rPr>
              <a:t> erodibility factor</a:t>
            </a:r>
          </a:p>
          <a:p>
            <a:pPr lvl="1" eaLnBrk="1" hangingPunct="1"/>
            <a:r>
              <a:rPr lang="en-US" altLang="en-US" i="1" smtClean="0">
                <a:ea typeface="ＭＳ Ｐゴシック" panose="020B0600070205080204" pitchFamily="34" charset="-128"/>
              </a:rPr>
              <a:t>LS</a:t>
            </a:r>
            <a:r>
              <a:rPr lang="en-US" altLang="en-US" smtClean="0">
                <a:ea typeface="ＭＳ Ｐゴシック" panose="020B0600070205080204" pitchFamily="34" charset="-128"/>
              </a:rPr>
              <a:t>: Slope factor</a:t>
            </a:r>
          </a:p>
          <a:p>
            <a:pPr lvl="1" eaLnBrk="1" hangingPunct="1"/>
            <a:r>
              <a:rPr lang="en-US" altLang="en-US" i="1" smtClean="0">
                <a:ea typeface="ＭＳ Ｐゴシック" panose="020B0600070205080204" pitchFamily="34" charset="-128"/>
              </a:rPr>
              <a:t>C</a:t>
            </a:r>
            <a:r>
              <a:rPr lang="en-US" altLang="en-US" smtClean="0">
                <a:ea typeface="ＭＳ Ｐゴシック" panose="020B0600070205080204" pitchFamily="34" charset="-128"/>
              </a:rPr>
              <a:t>: Cover and management factor</a:t>
            </a:r>
          </a:p>
          <a:p>
            <a:pPr lvl="1" eaLnBrk="1" hangingPunct="1"/>
            <a:r>
              <a:rPr lang="en-US" altLang="en-US" i="1" smtClean="0">
                <a:ea typeface="ＭＳ Ｐゴシック" panose="020B0600070205080204" pitchFamily="34" charset="-128"/>
              </a:rPr>
              <a:t>P</a:t>
            </a:r>
            <a:r>
              <a:rPr lang="en-US" altLang="en-US" smtClean="0">
                <a:ea typeface="ＭＳ Ｐゴシック" panose="020B0600070205080204" pitchFamily="34" charset="-128"/>
              </a:rPr>
              <a:t>: Support practice factor</a:t>
            </a:r>
          </a:p>
          <a:p>
            <a:pPr eaLnBrk="1" hangingPunct="1"/>
            <a:r>
              <a:rPr lang="en-US" altLang="en-US" smtClean="0">
                <a:ea typeface="ＭＳ Ｐゴシック" panose="020B0600070205080204" pitchFamily="34" charset="-128"/>
              </a:rPr>
              <a:t>Revised: refined factor values (“RUSLE”)</a:t>
            </a:r>
          </a:p>
        </p:txBody>
      </p:sp>
      <p:sp>
        <p:nvSpPr>
          <p:cNvPr id="68612"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extLst>
      <p:ext uri="{BB962C8B-B14F-4D97-AF65-F5344CB8AC3E}">
        <p14:creationId xmlns:p14="http://schemas.microsoft.com/office/powerpoint/2010/main" val="36637215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altLang="en-US" smtClean="0"/>
              <a:t>USDA Erosion Designations</a:t>
            </a:r>
          </a:p>
        </p:txBody>
      </p:sp>
      <p:sp>
        <p:nvSpPr>
          <p:cNvPr id="95235" name="Content Placeholder 2"/>
          <p:cNvSpPr>
            <a:spLocks noGrp="1"/>
          </p:cNvSpPr>
          <p:nvPr>
            <p:ph idx="1"/>
          </p:nvPr>
        </p:nvSpPr>
        <p:spPr/>
        <p:txBody>
          <a:bodyPr/>
          <a:lstStyle/>
          <a:p>
            <a:pPr eaLnBrk="1" hangingPunct="1">
              <a:buFont typeface="Arial" panose="020B0604020202020204" pitchFamily="34" charset="0"/>
              <a:buNone/>
            </a:pPr>
            <a:r>
              <a:rPr lang="en-US" altLang="en-US" smtClean="0"/>
              <a:t>T, the “tolerable” soil loss tonnage per year</a:t>
            </a:r>
          </a:p>
          <a:p>
            <a:pPr eaLnBrk="1" hangingPunct="1"/>
            <a:r>
              <a:rPr lang="en-US" altLang="en-US" u="sng" smtClean="0"/>
              <a:t>Not</a:t>
            </a:r>
            <a:r>
              <a:rPr lang="en-US" altLang="en-US" smtClean="0"/>
              <a:t> synonymous with “sustainable”</a:t>
            </a:r>
          </a:p>
          <a:p>
            <a:pPr eaLnBrk="1" hangingPunct="1"/>
            <a:r>
              <a:rPr lang="en-US" altLang="en-US" smtClean="0"/>
              <a:t>Based on depth to restrictive soil horizon</a:t>
            </a:r>
          </a:p>
          <a:p>
            <a:pPr lvl="1" eaLnBrk="1" hangingPunct="1"/>
            <a:r>
              <a:rPr lang="en-US" altLang="en-US" smtClean="0"/>
              <a:t>Restrictions include bedrock, fragipan, rocks</a:t>
            </a:r>
          </a:p>
          <a:p>
            <a:pPr lvl="1" eaLnBrk="1" hangingPunct="1"/>
            <a:r>
              <a:rPr lang="en-US" altLang="en-US" smtClean="0"/>
              <a:t>1 T/A/yr if restriction (e.g., bedrock) is &lt;10” deep</a:t>
            </a:r>
          </a:p>
          <a:p>
            <a:pPr lvl="1" eaLnBrk="1" hangingPunct="1"/>
            <a:r>
              <a:rPr lang="en-US" altLang="en-US" smtClean="0"/>
              <a:t>5 T/A/yr if restriction is &gt;60” deep</a:t>
            </a:r>
          </a:p>
          <a:p>
            <a:pPr eaLnBrk="1" hangingPunct="1"/>
            <a:r>
              <a:rPr lang="en-US" altLang="en-US" smtClean="0"/>
              <a:t>Mostly 4 or 5, some 3 &amp; a 2 in Harford County</a:t>
            </a:r>
          </a:p>
          <a:p>
            <a:pPr eaLnBrk="1" hangingPunct="1"/>
            <a:r>
              <a:rPr lang="en-US" altLang="en-US" smtClean="0"/>
              <a:t>Remember, 1 mm/yr = ~6 T/A/yr sheet erosion</a:t>
            </a: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2405092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altLang="en-US" smtClean="0"/>
              <a:t>USDA Erosion Designations (</a:t>
            </a:r>
            <a:r>
              <a:rPr lang="en-US" altLang="en-US" i="1" smtClean="0"/>
              <a:t>cont’d</a:t>
            </a:r>
            <a:r>
              <a:rPr lang="en-US" altLang="en-US" smtClean="0"/>
              <a:t>) </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anose="020B0604020202020204" pitchFamily="34" charset="0"/>
              <a:buNone/>
              <a:defRPr/>
            </a:pPr>
            <a:r>
              <a:rPr lang="en-US" dirty="0" smtClean="0"/>
              <a:t>Highly </a:t>
            </a:r>
            <a:r>
              <a:rPr lang="en-US" dirty="0" err="1" smtClean="0"/>
              <a:t>Erodible</a:t>
            </a:r>
            <a:r>
              <a:rPr lang="en-US" dirty="0" smtClean="0"/>
              <a:t> Land (HEL)</a:t>
            </a:r>
          </a:p>
          <a:p>
            <a:pPr eaLnBrk="1" fontAlgn="auto" hangingPunct="1">
              <a:spcAft>
                <a:spcPts val="0"/>
              </a:spcAft>
              <a:defRPr/>
            </a:pPr>
            <a:r>
              <a:rPr lang="en-US" dirty="0" smtClean="0"/>
              <a:t>Part of Food Security Act of 1985</a:t>
            </a:r>
          </a:p>
          <a:p>
            <a:pPr eaLnBrk="1" fontAlgn="auto" hangingPunct="1">
              <a:spcAft>
                <a:spcPts val="0"/>
              </a:spcAft>
              <a:defRPr/>
            </a:pPr>
            <a:r>
              <a:rPr lang="en-US" dirty="0" smtClean="0"/>
              <a:t>Defined as land where RKLS/T &gt; 8</a:t>
            </a:r>
          </a:p>
          <a:p>
            <a:pPr eaLnBrk="1" fontAlgn="auto" hangingPunct="1">
              <a:spcAft>
                <a:spcPts val="0"/>
              </a:spcAft>
              <a:defRPr/>
            </a:pPr>
            <a:r>
              <a:rPr lang="en-US" dirty="0" smtClean="0"/>
              <a:t>RKLS/T is called “erosion index”, EI</a:t>
            </a:r>
          </a:p>
          <a:p>
            <a:pPr eaLnBrk="1" fontAlgn="auto" hangingPunct="1">
              <a:spcAft>
                <a:spcPts val="0"/>
              </a:spcAft>
              <a:buFont typeface="Arial" panose="020B0604020202020204" pitchFamily="34" charset="0"/>
              <a:buNone/>
              <a:defRPr/>
            </a:pPr>
            <a:r>
              <a:rPr lang="en-US" dirty="0" smtClean="0"/>
              <a:t>Land Capability Subclass (Classes II to IV, VI to VIII)</a:t>
            </a:r>
          </a:p>
          <a:p>
            <a:pPr eaLnBrk="1" fontAlgn="auto" hangingPunct="1">
              <a:spcAft>
                <a:spcPts val="0"/>
              </a:spcAft>
              <a:defRPr/>
            </a:pPr>
            <a:r>
              <a:rPr lang="en-US" dirty="0" smtClean="0"/>
              <a:t>“e” used where slope &gt;2%</a:t>
            </a:r>
          </a:p>
          <a:p>
            <a:pPr eaLnBrk="1" fontAlgn="auto" hangingPunct="1">
              <a:spcAft>
                <a:spcPts val="0"/>
              </a:spcAft>
              <a:buFont typeface="Arial" panose="020B0604020202020204" pitchFamily="34" charset="0"/>
              <a:buNone/>
              <a:defRPr/>
            </a:pPr>
            <a:r>
              <a:rPr lang="en-US" dirty="0" smtClean="0"/>
              <a:t>Prime Farmland (related term, not just erosion)</a:t>
            </a:r>
          </a:p>
          <a:p>
            <a:pPr eaLnBrk="1" fontAlgn="auto" hangingPunct="1">
              <a:spcAft>
                <a:spcPts val="0"/>
              </a:spcAft>
              <a:defRPr/>
            </a:pPr>
            <a:r>
              <a:rPr lang="en-US" dirty="0" smtClean="0"/>
              <a:t>Defined in glossary, protected sometimes </a:t>
            </a:r>
          </a:p>
          <a:p>
            <a:pPr eaLnBrk="1" fontAlgn="auto" hangingPunct="1">
              <a:spcAft>
                <a:spcPts val="0"/>
              </a:spcAft>
              <a:buFont typeface="Arial" panose="020B0604020202020204" pitchFamily="34" charset="0"/>
              <a:buNone/>
              <a:defRPr/>
            </a:pPr>
            <a:endParaRPr lang="en-US" dirty="0"/>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1526902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ea typeface="ＭＳ Ｐゴシック" panose="020B0600070205080204" pitchFamily="34" charset="-128"/>
              </a:rPr>
              <a:t>Uses of Tillage (cont’d.)</a:t>
            </a:r>
          </a:p>
        </p:txBody>
      </p:sp>
      <p:sp>
        <p:nvSpPr>
          <p:cNvPr id="22531" name="Content Placeholder 2"/>
          <p:cNvSpPr>
            <a:spLocks noGrp="1"/>
          </p:cNvSpPr>
          <p:nvPr>
            <p:ph idx="1"/>
          </p:nvPr>
        </p:nvSpPr>
        <p:spPr/>
        <p:txBody>
          <a:bodyPr/>
          <a:lstStyle/>
          <a:p>
            <a:r>
              <a:rPr lang="en-US" altLang="en-US" dirty="0" smtClean="0">
                <a:ea typeface="ＭＳ Ｐゴシック" panose="020B0600070205080204" pitchFamily="34" charset="-128"/>
              </a:rPr>
              <a:t>Physical soil conditions</a:t>
            </a:r>
          </a:p>
          <a:p>
            <a:pPr lvl="1"/>
            <a:r>
              <a:rPr lang="en-US" altLang="en-US" dirty="0" smtClean="0">
                <a:ea typeface="ＭＳ Ｐゴシック" panose="020B0600070205080204" pitchFamily="34" charset="-128"/>
              </a:rPr>
              <a:t>Benefits of tillage</a:t>
            </a:r>
          </a:p>
          <a:p>
            <a:pPr lvl="2"/>
            <a:r>
              <a:rPr lang="en-US" altLang="en-US" dirty="0" smtClean="0">
                <a:ea typeface="ＭＳ Ｐゴシック" panose="020B0600070205080204" pitchFamily="34" charset="-128"/>
              </a:rPr>
              <a:t>Alters soil structure, moisture, and temperature</a:t>
            </a:r>
          </a:p>
          <a:p>
            <a:pPr lvl="2"/>
            <a:r>
              <a:rPr lang="en-US" altLang="en-US" dirty="0" smtClean="0">
                <a:ea typeface="ＭＳ Ｐゴシック" panose="020B0600070205080204" pitchFamily="34" charset="-128"/>
              </a:rPr>
              <a:t>Stirs and loosens soil</a:t>
            </a:r>
          </a:p>
          <a:p>
            <a:pPr lvl="2"/>
            <a:r>
              <a:rPr lang="en-US" altLang="en-US" dirty="0" smtClean="0">
                <a:ea typeface="ＭＳ Ｐゴシック" panose="020B0600070205080204" pitchFamily="34" charset="-128"/>
              </a:rPr>
              <a:t>Improves aeration</a:t>
            </a:r>
          </a:p>
          <a:p>
            <a:pPr lvl="2"/>
            <a:r>
              <a:rPr lang="en-US" altLang="en-US" dirty="0" smtClean="0">
                <a:ea typeface="ＭＳ Ｐゴシック" panose="020B0600070205080204" pitchFamily="34" charset="-128"/>
              </a:rPr>
              <a:t>Creates suitable medium for growth</a:t>
            </a:r>
          </a:p>
          <a:p>
            <a:pPr lvl="2"/>
            <a:r>
              <a:rPr lang="en-US" altLang="en-US" dirty="0" smtClean="0">
                <a:ea typeface="ＭＳ Ｐゴシック" panose="020B0600070205080204" pitchFamily="34" charset="-128"/>
              </a:rPr>
              <a:t>Can break up subsoil compaction (“</a:t>
            </a:r>
            <a:r>
              <a:rPr lang="en-US" altLang="en-US" dirty="0" err="1" smtClean="0">
                <a:ea typeface="ＭＳ Ｐゴシック" panose="020B0600070205080204" pitchFamily="34" charset="-128"/>
              </a:rPr>
              <a:t>plowpan</a:t>
            </a:r>
            <a:r>
              <a:rPr lang="en-US" altLang="en-US" dirty="0" smtClean="0">
                <a:ea typeface="ＭＳ Ｐゴシック" panose="020B0600070205080204" pitchFamily="34" charset="-128"/>
              </a:rPr>
              <a:t>”)</a:t>
            </a:r>
          </a:p>
        </p:txBody>
      </p:sp>
      <p:sp>
        <p:nvSpPr>
          <p:cNvPr id="22532"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ea typeface="ＭＳ Ｐゴシック" panose="020B0600070205080204" pitchFamily="34" charset="-128"/>
              </a:rPr>
              <a:t>Figure 18-27, p. 431</a:t>
            </a:r>
          </a:p>
        </p:txBody>
      </p:sp>
      <p:sp>
        <p:nvSpPr>
          <p:cNvPr id="75779" name="Content Placeholder 2"/>
          <p:cNvSpPr>
            <a:spLocks noGrp="1"/>
          </p:cNvSpPr>
          <p:nvPr>
            <p:ph idx="1"/>
          </p:nvPr>
        </p:nvSpPr>
        <p:spPr/>
        <p:txBody>
          <a:bodyPr/>
          <a:lstStyle/>
          <a:p>
            <a:pPr marL="0" indent="0">
              <a:buFontTx/>
              <a:buNone/>
            </a:pPr>
            <a:r>
              <a:rPr lang="en-US" altLang="en-US" smtClean="0">
                <a:ea typeface="ＭＳ Ｐゴシック" panose="020B0600070205080204" pitchFamily="34" charset="-128"/>
              </a:rPr>
              <a:t>Annual wind erosion (T/A/yr)</a:t>
            </a:r>
          </a:p>
        </p:txBody>
      </p:sp>
      <p:pic>
        <p:nvPicPr>
          <p:cNvPr id="757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69342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en-US" smtClean="0">
                <a:ea typeface="ＭＳ Ｐゴシック" panose="020B0600070205080204" pitchFamily="34" charset="-128"/>
              </a:rPr>
              <a:t>Wind Erosion</a:t>
            </a:r>
          </a:p>
        </p:txBody>
      </p:sp>
      <p:sp>
        <p:nvSpPr>
          <p:cNvPr id="76803"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Causes</a:t>
            </a:r>
          </a:p>
          <a:p>
            <a:pPr lvl="1" eaLnBrk="1" hangingPunct="1"/>
            <a:r>
              <a:rPr lang="en-US" altLang="en-US" dirty="0" smtClean="0">
                <a:ea typeface="ＭＳ Ｐゴシック" panose="020B0600070205080204" pitchFamily="34" charset="-128"/>
              </a:rPr>
              <a:t>Larger soil particles extend past the boundary layer (“still air”) and are moved when wind reaches 10 to 13 mph</a:t>
            </a:r>
          </a:p>
          <a:p>
            <a:pPr lvl="1" eaLnBrk="1" hangingPunct="1"/>
            <a:r>
              <a:rPr lang="en-US" altLang="en-US" dirty="0" smtClean="0">
                <a:ea typeface="ＭＳ Ｐゴシック" panose="020B0600070205080204" pitchFamily="34" charset="-128"/>
              </a:rPr>
              <a:t>Saltation: movement by short bounces</a:t>
            </a:r>
          </a:p>
          <a:p>
            <a:pPr lvl="1" eaLnBrk="1" hangingPunct="1"/>
            <a:r>
              <a:rPr lang="en-US" altLang="en-US" dirty="0" smtClean="0">
                <a:ea typeface="ＭＳ Ｐゴシック" panose="020B0600070205080204" pitchFamily="34" charset="-128"/>
              </a:rPr>
              <a:t>Suspension: fine silt and clay particles rise as dust and are carried long distances</a:t>
            </a:r>
          </a:p>
          <a:p>
            <a:pPr lvl="1" eaLnBrk="1" hangingPunct="1"/>
            <a:r>
              <a:rPr lang="en-US" altLang="en-US" dirty="0" smtClean="0">
                <a:ea typeface="ＭＳ Ｐゴシック" panose="020B0600070205080204" pitchFamily="34" charset="-128"/>
              </a:rPr>
              <a:t>Surface creep: coarse sand particles react to </a:t>
            </a:r>
            <a:r>
              <a:rPr lang="en-US" altLang="en-US" dirty="0" err="1" smtClean="0">
                <a:ea typeface="ＭＳ Ｐゴシック" panose="020B0600070205080204" pitchFamily="34" charset="-128"/>
              </a:rPr>
              <a:t>saltating</a:t>
            </a:r>
            <a:r>
              <a:rPr lang="en-US" altLang="en-US" dirty="0" smtClean="0">
                <a:ea typeface="ＭＳ Ｐゴシック" panose="020B0600070205080204" pitchFamily="34" charset="-128"/>
              </a:rPr>
              <a:t> sand grains and roll along the ground</a:t>
            </a:r>
          </a:p>
          <a:p>
            <a:pPr lvl="1" eaLnBrk="1" hangingPunct="1"/>
            <a:endParaRPr lang="en-US" altLang="en-US" dirty="0" smtClean="0">
              <a:ea typeface="ＭＳ Ｐゴシック" panose="020B0600070205080204" pitchFamily="34" charset="-128"/>
            </a:endParaRPr>
          </a:p>
        </p:txBody>
      </p:sp>
      <p:sp>
        <p:nvSpPr>
          <p:cNvPr id="76804"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ea typeface="ＭＳ Ｐゴシック" panose="020B0600070205080204" pitchFamily="34" charset="-128"/>
              </a:rPr>
              <a:t>Figure 18-28, p. 432</a:t>
            </a:r>
          </a:p>
        </p:txBody>
      </p:sp>
      <p:sp>
        <p:nvSpPr>
          <p:cNvPr id="77827" name="Content Placeholder 2"/>
          <p:cNvSpPr>
            <a:spLocks noGrp="1"/>
          </p:cNvSpPr>
          <p:nvPr>
            <p:ph idx="1"/>
          </p:nvPr>
        </p:nvSpPr>
        <p:spPr/>
        <p:txBody>
          <a:bodyPr/>
          <a:lstStyle/>
          <a:p>
            <a:pPr marL="0" indent="0">
              <a:buFontTx/>
              <a:buNone/>
            </a:pPr>
            <a:endParaRPr lang="en-US" altLang="en-US" smtClean="0">
              <a:ea typeface="ＭＳ Ｐゴシック" panose="020B0600070205080204" pitchFamily="34" charset="-128"/>
            </a:endParaRPr>
          </a:p>
        </p:txBody>
      </p:sp>
      <p:pic>
        <p:nvPicPr>
          <p:cNvPr id="77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718550" cy="396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ea typeface="ＭＳ Ｐゴシック" panose="020B0600070205080204" pitchFamily="34" charset="-128"/>
              </a:rPr>
              <a:t>Figure 18-30, p. 433</a:t>
            </a:r>
          </a:p>
        </p:txBody>
      </p:sp>
      <p:sp>
        <p:nvSpPr>
          <p:cNvPr id="78851" name="Content Placeholder 2"/>
          <p:cNvSpPr>
            <a:spLocks noGrp="1"/>
          </p:cNvSpPr>
          <p:nvPr>
            <p:ph idx="1"/>
          </p:nvPr>
        </p:nvSpPr>
        <p:spPr/>
        <p:txBody>
          <a:bodyPr/>
          <a:lstStyle/>
          <a:p>
            <a:pPr marL="0" indent="0">
              <a:buFontTx/>
              <a:buNone/>
            </a:pPr>
            <a:endParaRPr lang="en-US" altLang="en-US" smtClean="0">
              <a:ea typeface="ＭＳ Ｐゴシック" panose="020B0600070205080204" pitchFamily="34" charset="-128"/>
            </a:endParaRP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670401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smtClean="0">
                <a:ea typeface="ＭＳ Ｐゴシック" panose="020B0600070205080204" pitchFamily="34" charset="-128"/>
              </a:rPr>
              <a:t>Wind Erosion (cont’d.)</a:t>
            </a:r>
          </a:p>
        </p:txBody>
      </p:sp>
      <p:sp>
        <p:nvSpPr>
          <p:cNvPr id="79875"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Effects</a:t>
            </a:r>
          </a:p>
          <a:p>
            <a:pPr lvl="1" eaLnBrk="1" hangingPunct="1"/>
            <a:r>
              <a:rPr lang="en-US" altLang="en-US" dirty="0" smtClean="0">
                <a:ea typeface="ＭＳ Ｐゴシック" panose="020B0600070205080204" pitchFamily="34" charset="-128"/>
              </a:rPr>
              <a:t>Removes soil and organic matter</a:t>
            </a:r>
          </a:p>
          <a:p>
            <a:pPr lvl="1" eaLnBrk="1" hangingPunct="1"/>
            <a:r>
              <a:rPr lang="en-US" altLang="en-US" dirty="0" smtClean="0">
                <a:ea typeface="ＭＳ Ｐゴシック" panose="020B0600070205080204" pitchFamily="34" charset="-128"/>
              </a:rPr>
              <a:t>Reduces nutrient-holding and water-holding capacities</a:t>
            </a:r>
          </a:p>
          <a:p>
            <a:pPr lvl="1" eaLnBrk="1" hangingPunct="1"/>
            <a:r>
              <a:rPr lang="en-US" altLang="en-US" dirty="0" smtClean="0">
                <a:ea typeface="ＭＳ Ｐゴシック" panose="020B0600070205080204" pitchFamily="34" charset="-128"/>
              </a:rPr>
              <a:t>Damages young plants</a:t>
            </a:r>
          </a:p>
          <a:p>
            <a:pPr eaLnBrk="1" hangingPunct="1"/>
            <a:r>
              <a:rPr lang="en-US" altLang="en-US" dirty="0" smtClean="0">
                <a:ea typeface="ＭＳ Ｐゴシック" panose="020B0600070205080204" pitchFamily="34" charset="-128"/>
              </a:rPr>
              <a:t>Factors</a:t>
            </a:r>
          </a:p>
          <a:p>
            <a:pPr lvl="1" eaLnBrk="1" hangingPunct="1"/>
            <a:r>
              <a:rPr lang="en-US" altLang="en-US" dirty="0" smtClean="0">
                <a:ea typeface="ＭＳ Ｐゴシック" panose="020B0600070205080204" pitchFamily="34" charset="-128"/>
              </a:rPr>
              <a:t>Texture, structure, and roughness</a:t>
            </a:r>
          </a:p>
          <a:p>
            <a:pPr lvl="1" eaLnBrk="1" hangingPunct="1"/>
            <a:r>
              <a:rPr lang="en-US" altLang="en-US" dirty="0" smtClean="0">
                <a:ea typeface="ＭＳ Ｐゴシック" panose="020B0600070205080204" pitchFamily="34" charset="-128"/>
              </a:rPr>
              <a:t>Climate, field length, and vegetative cover </a:t>
            </a:r>
          </a:p>
          <a:p>
            <a:pPr eaLnBrk="1" hangingPunct="1"/>
            <a:r>
              <a:rPr lang="en-US" altLang="en-US" dirty="0" smtClean="0">
                <a:ea typeface="ＭＳ Ｐゴシック" panose="020B0600070205080204" pitchFamily="34" charset="-128"/>
              </a:rPr>
              <a:t>Wind Erosion Equation</a:t>
            </a:r>
          </a:p>
          <a:p>
            <a:pPr lvl="1" eaLnBrk="1" hangingPunct="1"/>
            <a:r>
              <a:rPr lang="en-US" altLang="en-US" dirty="0" smtClean="0">
                <a:ea typeface="ＭＳ Ｐゴシック" panose="020B0600070205080204" pitchFamily="34" charset="-128"/>
              </a:rPr>
              <a:t>Soil-loss formula </a:t>
            </a:r>
          </a:p>
          <a:p>
            <a:pPr lvl="1" eaLnBrk="1" hangingPunct="1"/>
            <a:endParaRPr lang="en-US" altLang="en-US" dirty="0" smtClean="0">
              <a:ea typeface="ＭＳ Ｐゴシック" panose="020B0600070205080204" pitchFamily="34" charset="-128"/>
            </a:endParaRPr>
          </a:p>
        </p:txBody>
      </p:sp>
      <p:sp>
        <p:nvSpPr>
          <p:cNvPr id="79876"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smtClean="0">
                <a:ea typeface="ＭＳ Ｐゴシック" panose="020B0600070205080204" pitchFamily="34" charset="-128"/>
              </a:rPr>
              <a:t>Wind Erosion (cont’d.)</a:t>
            </a:r>
          </a:p>
        </p:txBody>
      </p:sp>
      <p:sp>
        <p:nvSpPr>
          <p:cNvPr id="80899"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Preventing wind erosion</a:t>
            </a:r>
          </a:p>
          <a:p>
            <a:pPr lvl="1" eaLnBrk="1" hangingPunct="1"/>
            <a:r>
              <a:rPr lang="en-US" altLang="en-US" smtClean="0">
                <a:ea typeface="ＭＳ Ｐゴシック" panose="020B0600070205080204" pitchFamily="34" charset="-128"/>
              </a:rPr>
              <a:t>Till at right angles to the wind</a:t>
            </a:r>
          </a:p>
          <a:p>
            <a:pPr lvl="1" eaLnBrk="1" hangingPunct="1"/>
            <a:r>
              <a:rPr lang="en-US" altLang="en-US" smtClean="0">
                <a:ea typeface="ＭＳ Ｐゴシック" panose="020B0600070205080204" pitchFamily="34" charset="-128"/>
              </a:rPr>
              <a:t>Use conservation tillage or subsurface tillage tools</a:t>
            </a:r>
          </a:p>
          <a:p>
            <a:pPr lvl="1" eaLnBrk="1" hangingPunct="1"/>
            <a:r>
              <a:rPr lang="en-US" altLang="en-US" smtClean="0">
                <a:ea typeface="ＭＳ Ｐゴシック" panose="020B0600070205080204" pitchFamily="34" charset="-128"/>
              </a:rPr>
              <a:t>Use vegetative cover</a:t>
            </a:r>
          </a:p>
          <a:p>
            <a:pPr lvl="2" eaLnBrk="1" hangingPunct="1"/>
            <a:r>
              <a:rPr lang="en-US" altLang="en-US" smtClean="0">
                <a:ea typeface="ＭＳ Ｐゴシック" panose="020B0600070205080204" pitchFamily="34" charset="-128"/>
              </a:rPr>
              <a:t>Cover crops</a:t>
            </a:r>
          </a:p>
          <a:p>
            <a:pPr lvl="1" eaLnBrk="1" hangingPunct="1"/>
            <a:r>
              <a:rPr lang="en-US" altLang="en-US" smtClean="0">
                <a:ea typeface="ＭＳ Ｐゴシック" panose="020B0600070205080204" pitchFamily="34" charset="-128"/>
              </a:rPr>
              <a:t>Moisten soil with irrigation during windy conditions</a:t>
            </a:r>
          </a:p>
          <a:p>
            <a:pPr lvl="1" eaLnBrk="1" hangingPunct="1"/>
            <a:r>
              <a:rPr lang="en-US" altLang="en-US" smtClean="0">
                <a:ea typeface="ＭＳ Ｐゴシック" panose="020B0600070205080204" pitchFamily="34" charset="-128"/>
              </a:rPr>
              <a:t>Plant windbreaks</a:t>
            </a:r>
          </a:p>
          <a:p>
            <a:pPr lvl="1" eaLnBrk="1" hangingPunct="1"/>
            <a:r>
              <a:rPr lang="en-US" altLang="en-US" smtClean="0">
                <a:ea typeface="ＭＳ Ｐゴシック" panose="020B0600070205080204" pitchFamily="34" charset="-128"/>
              </a:rPr>
              <a:t>Plant critical areas to grasslands or vegetative cover</a:t>
            </a:r>
          </a:p>
          <a:p>
            <a:pPr lvl="1" eaLnBrk="1" hangingPunct="1"/>
            <a:endParaRPr lang="en-US" altLang="en-US" smtClean="0">
              <a:ea typeface="ＭＳ Ｐゴシック" panose="020B0600070205080204" pitchFamily="34" charset="-128"/>
            </a:endParaRPr>
          </a:p>
        </p:txBody>
      </p:sp>
      <p:sp>
        <p:nvSpPr>
          <p:cNvPr id="80900"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smtClean="0">
                <a:ea typeface="ＭＳ Ｐゴシック" panose="020B0600070205080204" pitchFamily="34" charset="-128"/>
              </a:rPr>
              <a:t>Wind Erosion (cont’d.)</a:t>
            </a:r>
          </a:p>
        </p:txBody>
      </p:sp>
      <p:sp>
        <p:nvSpPr>
          <p:cNvPr id="81923"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Critical periods</a:t>
            </a:r>
          </a:p>
          <a:p>
            <a:pPr lvl="1" eaLnBrk="1" hangingPunct="1"/>
            <a:r>
              <a:rPr lang="en-US" altLang="en-US" dirty="0" smtClean="0">
                <a:ea typeface="ＭＳ Ｐゴシック" panose="020B0600070205080204" pitchFamily="34" charset="-128"/>
              </a:rPr>
              <a:t>When the soil is fallowed (left bare to conserve moisture by eliminating transpiration)</a:t>
            </a:r>
          </a:p>
          <a:p>
            <a:pPr lvl="1" eaLnBrk="1" hangingPunct="1"/>
            <a:r>
              <a:rPr lang="en-US" altLang="en-US" dirty="0" smtClean="0">
                <a:ea typeface="ＭＳ Ｐゴシック" panose="020B0600070205080204" pitchFamily="34" charset="-128"/>
              </a:rPr>
              <a:t>Between harvest and following crop cover </a:t>
            </a:r>
          </a:p>
        </p:txBody>
      </p:sp>
      <p:sp>
        <p:nvSpPr>
          <p:cNvPr id="81924"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altLang="en-US" smtClean="0">
                <a:ea typeface="ＭＳ Ｐゴシック" panose="020B0600070205080204" pitchFamily="34" charset="-128"/>
              </a:rPr>
              <a:t>Erosion and Climate Change</a:t>
            </a:r>
          </a:p>
        </p:txBody>
      </p:sp>
      <p:sp>
        <p:nvSpPr>
          <p:cNvPr id="82947" name="Content Placeholder 2"/>
          <p:cNvSpPr>
            <a:spLocks noGrp="1"/>
          </p:cNvSpPr>
          <p:nvPr>
            <p:ph idx="1"/>
          </p:nvPr>
        </p:nvSpPr>
        <p:spPr>
          <a:xfrm>
            <a:off x="685800" y="1524000"/>
            <a:ext cx="7772400" cy="4495800"/>
          </a:xfrm>
        </p:spPr>
        <p:txBody>
          <a:bodyPr/>
          <a:lstStyle/>
          <a:p>
            <a:pPr eaLnBrk="1" hangingPunct="1"/>
            <a:r>
              <a:rPr lang="en-US" altLang="en-US" dirty="0" smtClean="0">
                <a:ea typeface="ＭＳ Ｐゴシック" panose="020B0600070205080204" pitchFamily="34" charset="-128"/>
              </a:rPr>
              <a:t>Considerations</a:t>
            </a:r>
          </a:p>
          <a:p>
            <a:pPr lvl="1" eaLnBrk="1" hangingPunct="1"/>
            <a:r>
              <a:rPr lang="en-US" altLang="en-US" dirty="0" smtClean="0">
                <a:ea typeface="ＭＳ Ｐゴシック" panose="020B0600070205080204" pitchFamily="34" charset="-128"/>
              </a:rPr>
              <a:t>Current erosion technologies (outdated?)</a:t>
            </a:r>
          </a:p>
          <a:p>
            <a:pPr lvl="2" eaLnBrk="1" hangingPunct="1"/>
            <a:r>
              <a:rPr lang="en-US" altLang="en-US" dirty="0" smtClean="0">
                <a:ea typeface="ＭＳ Ｐゴシック" panose="020B0600070205080204" pitchFamily="34" charset="-128"/>
              </a:rPr>
              <a:t>Response to mid-twentieth century conditions</a:t>
            </a:r>
          </a:p>
          <a:p>
            <a:pPr lvl="1" eaLnBrk="1" hangingPunct="1"/>
            <a:r>
              <a:rPr lang="en-US" altLang="en-US" dirty="0" smtClean="0">
                <a:ea typeface="ＭＳ Ｐゴシック" panose="020B0600070205080204" pitchFamily="34" charset="-128"/>
              </a:rPr>
              <a:t>Highly erosive rainfall </a:t>
            </a:r>
          </a:p>
          <a:p>
            <a:pPr lvl="2" eaLnBrk="1" hangingPunct="1"/>
            <a:r>
              <a:rPr lang="en-US" altLang="en-US" dirty="0" smtClean="0">
                <a:ea typeface="ＭＳ Ｐゴシック" panose="020B0600070205080204" pitchFamily="34" charset="-128"/>
              </a:rPr>
              <a:t>Likely to increase</a:t>
            </a:r>
          </a:p>
          <a:p>
            <a:pPr lvl="1" eaLnBrk="1" hangingPunct="1"/>
            <a:r>
              <a:rPr lang="en-US" altLang="en-US" dirty="0" smtClean="0">
                <a:ea typeface="ＭＳ Ｐゴシック" panose="020B0600070205080204" pitchFamily="34" charset="-128"/>
              </a:rPr>
              <a:t>RUSLE </a:t>
            </a:r>
          </a:p>
          <a:p>
            <a:pPr lvl="2" eaLnBrk="1" hangingPunct="1"/>
            <a:r>
              <a:rPr lang="en-US" altLang="en-US" dirty="0" smtClean="0">
                <a:ea typeface="ＭＳ Ｐゴシック" panose="020B0600070205080204" pitchFamily="34" charset="-128"/>
              </a:rPr>
              <a:t>May become unreliable</a:t>
            </a:r>
          </a:p>
          <a:p>
            <a:pPr lvl="1" eaLnBrk="1" hangingPunct="1"/>
            <a:r>
              <a:rPr lang="en-US" altLang="en-US" dirty="0" smtClean="0">
                <a:ea typeface="ＭＳ Ｐゴシック" panose="020B0600070205080204" pitchFamily="34" charset="-128"/>
              </a:rPr>
              <a:t>Wind and dryness </a:t>
            </a:r>
          </a:p>
          <a:p>
            <a:pPr lvl="2" eaLnBrk="1" hangingPunct="1"/>
            <a:r>
              <a:rPr lang="en-US" altLang="en-US" dirty="0" smtClean="0">
                <a:ea typeface="ＭＳ Ｐゴシック" panose="020B0600070205080204" pitchFamily="34" charset="-128"/>
              </a:rPr>
              <a:t>May increase</a:t>
            </a:r>
          </a:p>
          <a:p>
            <a:pPr lvl="1" eaLnBrk="1" hangingPunct="1"/>
            <a:r>
              <a:rPr lang="en-US" altLang="en-US" dirty="0" smtClean="0">
                <a:ea typeface="ＭＳ Ｐゴシック" panose="020B0600070205080204" pitchFamily="34" charset="-128"/>
              </a:rPr>
              <a:t>Agricultural practices </a:t>
            </a:r>
          </a:p>
          <a:p>
            <a:pPr lvl="2" eaLnBrk="1" hangingPunct="1"/>
            <a:r>
              <a:rPr lang="en-US" altLang="en-US" dirty="0" smtClean="0">
                <a:ea typeface="ＭＳ Ｐゴシック" panose="020B0600070205080204" pitchFamily="34" charset="-128"/>
              </a:rPr>
              <a:t>Adjustments to will be needed</a:t>
            </a:r>
          </a:p>
          <a:p>
            <a:pPr eaLnBrk="1" hangingPunct="1"/>
            <a:endParaRPr lang="en-US" altLang="en-US" dirty="0" smtClean="0">
              <a:ea typeface="ＭＳ Ｐゴシック" panose="020B0600070205080204" pitchFamily="34" charset="-128"/>
            </a:endParaRPr>
          </a:p>
        </p:txBody>
      </p:sp>
      <p:sp>
        <p:nvSpPr>
          <p:cNvPr id="82948"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tLang="en-US" smtClean="0">
                <a:ea typeface="ＭＳ Ｐゴシック" panose="020B0600070205080204" pitchFamily="34" charset="-128"/>
              </a:rPr>
              <a:t>Summary</a:t>
            </a:r>
          </a:p>
        </p:txBody>
      </p:sp>
      <p:sp>
        <p:nvSpPr>
          <p:cNvPr id="83971"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This chapter reviewed several topics</a:t>
            </a:r>
          </a:p>
          <a:p>
            <a:pPr lvl="1" eaLnBrk="1" hangingPunct="1"/>
            <a:r>
              <a:rPr lang="en-US" altLang="en-US" smtClean="0">
                <a:ea typeface="ＭＳ Ｐゴシック" panose="020B0600070205080204" pitchFamily="34" charset="-128"/>
              </a:rPr>
              <a:t>Water and wind erosion</a:t>
            </a:r>
          </a:p>
          <a:p>
            <a:pPr lvl="2" eaLnBrk="1" hangingPunct="1"/>
            <a:r>
              <a:rPr lang="en-US" altLang="en-US" u="sng" smtClean="0">
                <a:ea typeface="ＭＳ Ｐゴシック" panose="020B0600070205080204" pitchFamily="34" charset="-128"/>
              </a:rPr>
              <a:t>Water causes about three-fifths of total erosion losses</a:t>
            </a:r>
          </a:p>
          <a:p>
            <a:pPr lvl="1" eaLnBrk="1" hangingPunct="1"/>
            <a:r>
              <a:rPr lang="en-US" altLang="en-US" smtClean="0">
                <a:ea typeface="ＭＳ Ｐゴシック" panose="020B0600070205080204" pitchFamily="34" charset="-128"/>
              </a:rPr>
              <a:t>Soil loss computing</a:t>
            </a:r>
          </a:p>
          <a:p>
            <a:pPr lvl="2" eaLnBrk="1" hangingPunct="1"/>
            <a:r>
              <a:rPr lang="en-US" altLang="en-US" smtClean="0">
                <a:ea typeface="ＭＳ Ｐゴシック" panose="020B0600070205080204" pitchFamily="34" charset="-128"/>
              </a:rPr>
              <a:t>USLE (or RUSLE)</a:t>
            </a:r>
          </a:p>
          <a:p>
            <a:pPr lvl="1" eaLnBrk="1" hangingPunct="1"/>
            <a:r>
              <a:rPr lang="en-US" altLang="en-US" smtClean="0">
                <a:ea typeface="ＭＳ Ｐゴシック" panose="020B0600070205080204" pitchFamily="34" charset="-128"/>
              </a:rPr>
              <a:t>Erosion control practices </a:t>
            </a:r>
          </a:p>
          <a:p>
            <a:pPr lvl="2" eaLnBrk="1" hangingPunct="1"/>
            <a:r>
              <a:rPr lang="en-US" altLang="en-US" smtClean="0">
                <a:ea typeface="ＭＳ Ｐゴシック" panose="020B0600070205080204" pitchFamily="34" charset="-128"/>
              </a:rPr>
              <a:t>Contour tillage, contour strip cropping, etc.</a:t>
            </a:r>
          </a:p>
          <a:p>
            <a:pPr lvl="1" eaLnBrk="1" hangingPunct="1"/>
            <a:r>
              <a:rPr lang="en-US" altLang="en-US" smtClean="0">
                <a:ea typeface="ＭＳ Ｐゴシック" panose="020B0600070205080204" pitchFamily="34" charset="-128"/>
              </a:rPr>
              <a:t>Climate change</a:t>
            </a:r>
          </a:p>
          <a:p>
            <a:pPr lvl="2" eaLnBrk="1" hangingPunct="1"/>
            <a:r>
              <a:rPr lang="en-US" altLang="en-US" smtClean="0">
                <a:ea typeface="ＭＳ Ｐゴシック" panose="020B0600070205080204" pitchFamily="34" charset="-128"/>
              </a:rPr>
              <a:t>Will likely challenge efforts to predict and control erosion</a:t>
            </a:r>
          </a:p>
          <a:p>
            <a:pPr lvl="1" eaLnBrk="1" hangingPunct="1"/>
            <a:endParaRPr lang="en-US" altLang="en-US" smtClean="0">
              <a:ea typeface="ＭＳ Ｐゴシック" panose="020B0600070205080204" pitchFamily="34" charset="-128"/>
            </a:endParaRPr>
          </a:p>
          <a:p>
            <a:pPr lvl="1" eaLnBrk="1" hangingPunct="1"/>
            <a:endParaRPr lang="en-US" altLang="en-US" smtClean="0">
              <a:ea typeface="ＭＳ Ｐゴシック" panose="020B0600070205080204" pitchFamily="34" charset="-128"/>
            </a:endParaRPr>
          </a:p>
        </p:txBody>
      </p:sp>
      <p:sp>
        <p:nvSpPr>
          <p:cNvPr id="83972"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p:txBody>
          <a:bodyPr/>
          <a:lstStyle/>
          <a:p>
            <a:pPr eaLnBrk="1" hangingPunct="1"/>
            <a:r>
              <a:rPr lang="en-US" altLang="en-US" smtClean="0">
                <a:ea typeface="ＭＳ Ｐゴシック" panose="020B0600070205080204" pitchFamily="34" charset="-128"/>
              </a:rPr>
              <a:t>Chapter 20</a:t>
            </a:r>
          </a:p>
        </p:txBody>
      </p:sp>
      <p:sp>
        <p:nvSpPr>
          <p:cNvPr id="84995" name="Rectangle 3"/>
          <p:cNvSpPr>
            <a:spLocks noGrp="1" noChangeArrowheads="1"/>
          </p:cNvSpPr>
          <p:nvPr>
            <p:ph type="subTitle" idx="1"/>
          </p:nvPr>
        </p:nvSpPr>
        <p:spPr>
          <a:xfrm>
            <a:off x="0" y="3886200"/>
            <a:ext cx="6934200" cy="1050925"/>
          </a:xfrm>
        </p:spPr>
        <p:txBody>
          <a:bodyPr/>
          <a:lstStyle/>
          <a:p>
            <a:pPr eaLnBrk="1" hangingPunct="1"/>
            <a:r>
              <a:rPr lang="en-US" altLang="en-US" smtClean="0">
                <a:ea typeface="ＭＳ Ｐゴシック" panose="020B0600070205080204" pitchFamily="34" charset="-128"/>
              </a:rPr>
              <a:t>Government Agencies and Programs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ea typeface="ＭＳ Ｐゴシック" panose="020B0600070205080204" pitchFamily="34" charset="-128"/>
              </a:rPr>
              <a:t>Uses of Tillage (cont’d.)</a:t>
            </a:r>
          </a:p>
        </p:txBody>
      </p:sp>
      <p:sp>
        <p:nvSpPr>
          <p:cNvPr id="23555" name="Content Placeholder 2"/>
          <p:cNvSpPr>
            <a:spLocks noGrp="1"/>
          </p:cNvSpPr>
          <p:nvPr>
            <p:ph idx="1"/>
          </p:nvPr>
        </p:nvSpPr>
        <p:spPr/>
        <p:txBody>
          <a:bodyPr/>
          <a:lstStyle/>
          <a:p>
            <a:r>
              <a:rPr lang="en-US" altLang="en-US" dirty="0" smtClean="0">
                <a:ea typeface="ＭＳ Ｐゴシック" panose="020B0600070205080204" pitchFamily="34" charset="-128"/>
              </a:rPr>
              <a:t>Physical soil conditions</a:t>
            </a:r>
          </a:p>
          <a:p>
            <a:pPr lvl="1"/>
            <a:r>
              <a:rPr lang="en-US" altLang="en-US" dirty="0" smtClean="0">
                <a:ea typeface="ＭＳ Ｐゴシック" panose="020B0600070205080204" pitchFamily="34" charset="-128"/>
              </a:rPr>
              <a:t>Problems of tillage</a:t>
            </a:r>
          </a:p>
          <a:p>
            <a:pPr lvl="2"/>
            <a:r>
              <a:rPr lang="en-US" altLang="en-US" dirty="0" smtClean="0">
                <a:ea typeface="ＭＳ Ｐゴシック" panose="020B0600070205080204" pitchFamily="34" charset="-128"/>
              </a:rPr>
              <a:t>Loss of organic matter</a:t>
            </a:r>
          </a:p>
          <a:p>
            <a:pPr lvl="2"/>
            <a:r>
              <a:rPr lang="en-US" altLang="en-US" dirty="0" smtClean="0">
                <a:ea typeface="ＭＳ Ｐゴシック" panose="020B0600070205080204" pitchFamily="34" charset="-128"/>
              </a:rPr>
              <a:t>Crushed aggregates</a:t>
            </a:r>
          </a:p>
          <a:p>
            <a:pPr lvl="2"/>
            <a:r>
              <a:rPr lang="en-US" altLang="en-US" dirty="0" smtClean="0">
                <a:ea typeface="ＭＳ Ｐゴシック" panose="020B0600070205080204" pitchFamily="34" charset="-128"/>
              </a:rPr>
              <a:t>Soil compaction and tillage pans from wheel traffic</a:t>
            </a:r>
          </a:p>
          <a:p>
            <a:pPr lvl="2"/>
            <a:r>
              <a:rPr lang="en-US" altLang="en-US" dirty="0" smtClean="0">
                <a:ea typeface="ＭＳ Ｐゴシック" panose="020B0600070205080204" pitchFamily="34" charset="-128"/>
              </a:rPr>
              <a:t>Long-term decline in physical structure</a:t>
            </a:r>
          </a:p>
          <a:p>
            <a:pPr lvl="2"/>
            <a:endParaRPr lang="en-US" altLang="en-US" dirty="0" smtClean="0">
              <a:ea typeface="ＭＳ Ｐゴシック" panose="020B0600070205080204" pitchFamily="34" charset="-128"/>
            </a:endParaRPr>
          </a:p>
          <a:p>
            <a:pPr lvl="2"/>
            <a:r>
              <a:rPr lang="en-US" altLang="en-US" dirty="0" smtClean="0">
                <a:ea typeface="ＭＳ Ｐゴシック" panose="020B0600070205080204" pitchFamily="34" charset="-128"/>
              </a:rPr>
              <a:t>Crusting</a:t>
            </a:r>
          </a:p>
        </p:txBody>
      </p:sp>
      <p:sp>
        <p:nvSpPr>
          <p:cNvPr id="23556"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tLang="en-US" smtClean="0">
                <a:ea typeface="ＭＳ Ｐゴシック" panose="020B0600070205080204" pitchFamily="34" charset="-128"/>
              </a:rPr>
              <a:t>Objectives</a:t>
            </a:r>
          </a:p>
        </p:txBody>
      </p:sp>
      <p:sp>
        <p:nvSpPr>
          <p:cNvPr id="86019" name="Content Placeholder 4"/>
          <p:cNvSpPr>
            <a:spLocks noGrp="1"/>
          </p:cNvSpPr>
          <p:nvPr>
            <p:ph idx="1"/>
          </p:nvPr>
        </p:nvSpPr>
        <p:spPr/>
        <p:txBody>
          <a:bodyPr/>
          <a:lstStyle/>
          <a:p>
            <a:r>
              <a:rPr lang="en-US" altLang="en-US" smtClean="0">
                <a:ea typeface="ＭＳ Ｐゴシック" panose="020B0600070205080204" pitchFamily="34" charset="-128"/>
              </a:rPr>
              <a:t>After completing this chapter, you should be able to:</a:t>
            </a:r>
          </a:p>
          <a:p>
            <a:pPr lvl="1"/>
            <a:r>
              <a:rPr lang="en-US" altLang="en-US" smtClean="0">
                <a:ea typeface="ＭＳ Ｐゴシック" panose="020B0600070205080204" pitchFamily="34" charset="-128"/>
              </a:rPr>
              <a:t>List federal agencies that assist soil users</a:t>
            </a:r>
          </a:p>
          <a:p>
            <a:pPr lvl="1"/>
            <a:r>
              <a:rPr lang="en-US" altLang="en-US" smtClean="0">
                <a:ea typeface="ＭＳ Ｐゴシック" panose="020B0600070205080204" pitchFamily="34" charset="-128"/>
              </a:rPr>
              <a:t>Describe some of the soil programs of these agencies</a:t>
            </a:r>
          </a:p>
          <a:p>
            <a:pPr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Government Agencies and Programs</a:t>
            </a:r>
          </a:p>
        </p:txBody>
      </p:sp>
      <p:sp>
        <p:nvSpPr>
          <p:cNvPr id="87043" name="Rectangle 3"/>
          <p:cNvSpPr>
            <a:spLocks noGrp="1" noChangeArrowheads="1"/>
          </p:cNvSpPr>
          <p:nvPr>
            <p:ph idx="1"/>
          </p:nvPr>
        </p:nvSpPr>
        <p:spPr/>
        <p:txBody>
          <a:bodyPr/>
          <a:lstStyle/>
          <a:p>
            <a:pPr eaLnBrk="1" hangingPunct="1"/>
            <a:r>
              <a:rPr lang="en-US" altLang="en-US" smtClean="0">
                <a:ea typeface="ＭＳ Ｐゴシック" panose="020B0600070205080204" pitchFamily="34" charset="-128"/>
              </a:rPr>
              <a:t>A network of agencies and regulations help growers in several ways</a:t>
            </a:r>
          </a:p>
          <a:p>
            <a:pPr lvl="1" eaLnBrk="1" hangingPunct="1"/>
            <a:r>
              <a:rPr lang="en-US" altLang="en-US" smtClean="0">
                <a:ea typeface="ＭＳ Ｐゴシック" panose="020B0600070205080204" pitchFamily="34" charset="-128"/>
              </a:rPr>
              <a:t>Education</a:t>
            </a:r>
          </a:p>
          <a:p>
            <a:pPr lvl="1" eaLnBrk="1" hangingPunct="1"/>
            <a:r>
              <a:rPr lang="en-US" altLang="en-US" smtClean="0">
                <a:ea typeface="ＭＳ Ｐゴシック" panose="020B0600070205080204" pitchFamily="34" charset="-128"/>
              </a:rPr>
              <a:t>Technical assistance</a:t>
            </a:r>
          </a:p>
          <a:p>
            <a:pPr lvl="1" eaLnBrk="1" hangingPunct="1"/>
            <a:r>
              <a:rPr lang="en-US" altLang="en-US" smtClean="0">
                <a:ea typeface="ＭＳ Ｐゴシック" panose="020B0600070205080204" pitchFamily="34" charset="-128"/>
              </a:rPr>
              <a:t>Financial assistance</a:t>
            </a:r>
          </a:p>
          <a:p>
            <a:pPr lvl="1" eaLnBrk="1" hangingPunct="1"/>
            <a:r>
              <a:rPr lang="en-US" altLang="en-US" smtClean="0">
                <a:ea typeface="ＭＳ Ｐゴシック" panose="020B0600070205080204" pitchFamily="34" charset="-128"/>
              </a:rPr>
              <a:t>Research</a:t>
            </a:r>
          </a:p>
        </p:txBody>
      </p:sp>
      <p:sp>
        <p:nvSpPr>
          <p:cNvPr id="87044" name="Footer Placeholder 4"/>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txBox="1">
            <a:spLocks noGrp="1"/>
          </p:cNvSpPr>
          <p:nvPr/>
        </p:nvSpPr>
        <p:spPr bwMode="auto">
          <a:xfrm>
            <a:off x="2819400" y="6248400"/>
            <a:ext cx="3352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900">
                <a:solidFill>
                  <a:srgbClr val="000000"/>
                </a:solidFill>
              </a:rPr>
              <a:t> </a:t>
            </a:r>
          </a:p>
          <a:p>
            <a:pPr algn="ctr" eaLnBrk="1" hangingPunct="1">
              <a:spcBef>
                <a:spcPct val="0"/>
              </a:spcBef>
              <a:buFontTx/>
              <a:buNone/>
            </a:pPr>
            <a:r>
              <a:rPr lang="en-US" altLang="en-US" sz="900">
                <a:solidFill>
                  <a:srgbClr val="000000"/>
                </a:solidFill>
              </a:rPr>
              <a:t> </a:t>
            </a:r>
          </a:p>
        </p:txBody>
      </p:sp>
      <p:sp>
        <p:nvSpPr>
          <p:cNvPr id="88067" name="Rectangle 1029"/>
          <p:cNvSpPr>
            <a:spLocks noChangeArrowheads="1"/>
          </p:cNvSpPr>
          <p:nvPr/>
        </p:nvSpPr>
        <p:spPr bwMode="auto">
          <a:xfrm>
            <a:off x="5334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a:solidFill>
                <a:srgbClr val="000000"/>
              </a:solidFill>
            </a:endParaRPr>
          </a:p>
        </p:txBody>
      </p:sp>
      <p:sp>
        <p:nvSpPr>
          <p:cNvPr id="88068" name="Title 4"/>
          <p:cNvSpPr>
            <a:spLocks noGrp="1"/>
          </p:cNvSpPr>
          <p:nvPr>
            <p:ph type="title"/>
          </p:nvPr>
        </p:nvSpPr>
        <p:spPr/>
        <p:txBody>
          <a:bodyPr/>
          <a:lstStyle/>
          <a:p>
            <a:r>
              <a:rPr lang="en-US" altLang="en-US" smtClean="0">
                <a:ea typeface="ＭＳ Ｐゴシック" panose="020B0600070205080204" pitchFamily="34" charset="-128"/>
              </a:rPr>
              <a:t>USDA Agencies</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88069" name="Content Placeholder 6"/>
          <p:cNvSpPr>
            <a:spLocks noGrp="1"/>
          </p:cNvSpPr>
          <p:nvPr>
            <p:ph idx="1"/>
          </p:nvPr>
        </p:nvSpPr>
        <p:spPr/>
        <p:txBody>
          <a:bodyPr/>
          <a:lstStyle/>
          <a:p>
            <a:r>
              <a:rPr lang="en-US" altLang="en-US" dirty="0" smtClean="0">
                <a:solidFill>
                  <a:schemeClr val="tx2"/>
                </a:solidFill>
                <a:ea typeface="ＭＳ Ｐゴシック" panose="020B0600070205080204" pitchFamily="34" charset="-128"/>
              </a:rPr>
              <a:t>Cooperative State Research, Education, and Extension Service (CSREES) – 19</a:t>
            </a:r>
            <a:r>
              <a:rPr lang="en-US" altLang="en-US" baseline="30000" dirty="0" smtClean="0">
                <a:solidFill>
                  <a:schemeClr val="tx2"/>
                </a:solidFill>
                <a:ea typeface="ＭＳ Ｐゴシック" panose="020B0600070205080204" pitchFamily="34" charset="-128"/>
              </a:rPr>
              <a:t>th</a:t>
            </a:r>
            <a:r>
              <a:rPr lang="en-US" altLang="en-US" dirty="0" smtClean="0">
                <a:solidFill>
                  <a:schemeClr val="tx2"/>
                </a:solidFill>
                <a:ea typeface="ＭＳ Ｐゴシック" panose="020B0600070205080204" pitchFamily="34" charset="-128"/>
              </a:rPr>
              <a:t> Century</a:t>
            </a:r>
          </a:p>
          <a:p>
            <a:pPr lvl="1"/>
            <a:r>
              <a:rPr lang="en-US" altLang="en-US" dirty="0" smtClean="0">
                <a:ea typeface="ＭＳ Ｐゴシック" panose="020B0600070205080204" pitchFamily="34" charset="-128"/>
              </a:rPr>
              <a:t>Merges extension/research activities in programs at state Agriculture Experiment Stations</a:t>
            </a:r>
          </a:p>
          <a:p>
            <a:pPr lvl="1"/>
            <a:r>
              <a:rPr lang="en-US" altLang="en-US" dirty="0" smtClean="0">
                <a:ea typeface="ＭＳ Ｐゴシック" panose="020B0600070205080204" pitchFamily="34" charset="-128"/>
              </a:rPr>
              <a:t>Experiment Stations, and the CSREES programs housed in them, are located at land-grant universities and are jointly funded by state and federal dollars</a:t>
            </a:r>
            <a:endParaRPr lang="en-US" altLang="en-US" sz="28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altLang="en-US" smtClean="0">
                <a:ea typeface="ＭＳ Ｐゴシック" panose="020B0600070205080204" pitchFamily="34" charset="-128"/>
              </a:rPr>
              <a:t>USDA Agencies (cont’d.)</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89091"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Farm Service Agency (FSA) – 20</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Century</a:t>
            </a:r>
          </a:p>
          <a:p>
            <a:pPr lvl="1" eaLnBrk="1" hangingPunct="1"/>
            <a:r>
              <a:rPr lang="en-US" altLang="en-US" dirty="0" smtClean="0">
                <a:ea typeface="ＭＳ Ｐゴシック" panose="020B0600070205080204" pitchFamily="34" charset="-128"/>
              </a:rPr>
              <a:t>Administers and funds agricultural programs including some soil conservation programs</a:t>
            </a:r>
          </a:p>
          <a:p>
            <a:pPr lvl="1" eaLnBrk="1" hangingPunct="1"/>
            <a:r>
              <a:rPr lang="en-US" altLang="en-US" dirty="0" smtClean="0">
                <a:ea typeface="ＭＳ Ｐゴシック" panose="020B0600070205080204" pitchFamily="34" charset="-128"/>
              </a:rPr>
              <a:t>Uses Natural Resources Conservation Service technical expertise</a:t>
            </a:r>
          </a:p>
          <a:p>
            <a:pPr eaLnBrk="1" hangingPunct="1"/>
            <a:endParaRPr lang="en-US" altLang="en-US" dirty="0" smtClean="0">
              <a:ea typeface="ＭＳ Ｐゴシック" panose="020B0600070205080204" pitchFamily="34" charset="-128"/>
            </a:endParaRPr>
          </a:p>
        </p:txBody>
      </p:sp>
      <p:sp>
        <p:nvSpPr>
          <p:cNvPr id="89092"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altLang="en-US" smtClean="0">
                <a:ea typeface="ＭＳ Ｐゴシック" panose="020B0600070205080204" pitchFamily="34" charset="-128"/>
              </a:rPr>
              <a:t>USDA Agencies (cont’d.)</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90115"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Natural Resources Conservation Service (NRCS)</a:t>
            </a:r>
          </a:p>
          <a:p>
            <a:pPr lvl="1" eaLnBrk="1" hangingPunct="1"/>
            <a:r>
              <a:rPr lang="en-US" altLang="en-US" smtClean="0">
                <a:ea typeface="ＭＳ Ｐゴシック" panose="020B0600070205080204" pitchFamily="34" charset="-128"/>
              </a:rPr>
              <a:t>Replaced Soil Conservation Service</a:t>
            </a:r>
          </a:p>
          <a:p>
            <a:pPr lvl="1" eaLnBrk="1" hangingPunct="1"/>
            <a:r>
              <a:rPr lang="en-US" altLang="en-US" smtClean="0">
                <a:ea typeface="ＭＳ Ｐゴシック" panose="020B0600070205080204" pitchFamily="34" charset="-128"/>
              </a:rPr>
              <a:t>Provides varied assistance &amp; funding</a:t>
            </a:r>
          </a:p>
          <a:p>
            <a:pPr eaLnBrk="1" hangingPunct="1"/>
            <a:endParaRPr lang="en-US" altLang="en-US" smtClean="0">
              <a:ea typeface="ＭＳ Ｐゴシック" panose="020B0600070205080204" pitchFamily="34" charset="-128"/>
            </a:endParaRPr>
          </a:p>
        </p:txBody>
      </p:sp>
      <p:sp>
        <p:nvSpPr>
          <p:cNvPr id="90116"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3"/>
          <p:cNvSpPr txBox="1">
            <a:spLocks noGrp="1"/>
          </p:cNvSpPr>
          <p:nvPr/>
        </p:nvSpPr>
        <p:spPr bwMode="auto">
          <a:xfrm>
            <a:off x="2819400" y="6248400"/>
            <a:ext cx="3352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900">
                <a:solidFill>
                  <a:srgbClr val="000000"/>
                </a:solidFill>
              </a:rPr>
              <a:t> </a:t>
            </a:r>
          </a:p>
          <a:p>
            <a:pPr algn="ctr" eaLnBrk="1" hangingPunct="1">
              <a:spcBef>
                <a:spcPct val="0"/>
              </a:spcBef>
              <a:buFontTx/>
              <a:buNone/>
            </a:pPr>
            <a:r>
              <a:rPr lang="en-US" altLang="en-US" sz="900">
                <a:solidFill>
                  <a:srgbClr val="000000"/>
                </a:solidFill>
              </a:rPr>
              <a:t> </a:t>
            </a:r>
          </a:p>
        </p:txBody>
      </p:sp>
      <p:sp>
        <p:nvSpPr>
          <p:cNvPr id="91139" name="Rectangle 1029"/>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a:solidFill>
                <a:srgbClr val="000000"/>
              </a:solidFill>
            </a:endParaRPr>
          </a:p>
        </p:txBody>
      </p:sp>
      <p:sp>
        <p:nvSpPr>
          <p:cNvPr id="91140" name="Rectangle 1030"/>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000000"/>
              </a:solidFill>
            </a:endParaRPr>
          </a:p>
        </p:txBody>
      </p:sp>
      <p:sp>
        <p:nvSpPr>
          <p:cNvPr id="91141" name="Title 4"/>
          <p:cNvSpPr>
            <a:spLocks noGrp="1"/>
          </p:cNvSpPr>
          <p:nvPr>
            <p:ph type="title"/>
          </p:nvPr>
        </p:nvSpPr>
        <p:spPr/>
        <p:txBody>
          <a:bodyPr/>
          <a:lstStyle/>
          <a:p>
            <a:r>
              <a:rPr lang="en-US" altLang="en-US" smtClean="0">
                <a:ea typeface="ＭＳ Ｐゴシック" panose="020B0600070205080204" pitchFamily="34" charset="-128"/>
              </a:rPr>
              <a:t>USDA Agencies (cont’d.)</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91142" name="Content Placeholder 5"/>
          <p:cNvSpPr>
            <a:spLocks noGrp="1"/>
          </p:cNvSpPr>
          <p:nvPr>
            <p:ph idx="1"/>
          </p:nvPr>
        </p:nvSpPr>
        <p:spPr/>
        <p:txBody>
          <a:bodyPr/>
          <a:lstStyle/>
          <a:p>
            <a:r>
              <a:rPr lang="en-US" altLang="en-US" smtClean="0">
                <a:solidFill>
                  <a:schemeClr val="tx2"/>
                </a:solidFill>
                <a:ea typeface="ＭＳ Ｐゴシック" panose="020B0600070205080204" pitchFamily="34" charset="-128"/>
              </a:rPr>
              <a:t>Soil (and Water) Conservation Districts (SWCD or, in MD, SCD)</a:t>
            </a:r>
          </a:p>
          <a:p>
            <a:pPr lvl="1"/>
            <a:r>
              <a:rPr lang="en-US" altLang="en-US" smtClean="0">
                <a:ea typeface="ＭＳ Ｐゴシック" panose="020B0600070205080204" pitchFamily="34" charset="-128"/>
              </a:rPr>
              <a:t>Many USDA programs operate through SWCDs</a:t>
            </a:r>
          </a:p>
          <a:p>
            <a:pPr lvl="1"/>
            <a:r>
              <a:rPr lang="en-US" altLang="en-US" smtClean="0">
                <a:ea typeface="ＭＳ Ｐゴシック" panose="020B0600070205080204" pitchFamily="34" charset="-128"/>
              </a:rPr>
              <a:t>Not federal agencies</a:t>
            </a:r>
          </a:p>
          <a:p>
            <a:pPr lvl="1"/>
            <a:r>
              <a:rPr lang="en-US" altLang="en-US" smtClean="0">
                <a:ea typeface="ＭＳ Ｐゴシック" panose="020B0600070205080204" pitchFamily="34" charset="-128"/>
              </a:rPr>
              <a:t>Have formal agreements with the U.S. Secretary of Agriculture</a:t>
            </a:r>
          </a:p>
          <a:p>
            <a:endParaRPr lang="en-US" altLang="en-US" smtClean="0">
              <a:ea typeface="ＭＳ Ｐゴシック" panose="020B0600070205080204" pitchFamily="34" charset="-128"/>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altLang="en-US" smtClean="0">
                <a:ea typeface="ＭＳ Ｐゴシック" panose="020B0600070205080204" pitchFamily="34" charset="-128"/>
              </a:rPr>
              <a:t>USDA Conservation Programs</a:t>
            </a:r>
          </a:p>
        </p:txBody>
      </p:sp>
      <p:sp>
        <p:nvSpPr>
          <p:cNvPr id="92163"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National Resources Conservation Service and the Farm Service Agency</a:t>
            </a:r>
          </a:p>
          <a:p>
            <a:pPr lvl="1" eaLnBrk="1" hangingPunct="1"/>
            <a:r>
              <a:rPr lang="en-US" altLang="en-US" smtClean="0">
                <a:ea typeface="ＭＳ Ｐゴシック" panose="020B0600070205080204" pitchFamily="34" charset="-128"/>
              </a:rPr>
              <a:t>Operate several programs aiming to conserve the nation’s soil and water resources</a:t>
            </a:r>
          </a:p>
          <a:p>
            <a:pPr lvl="1" eaLnBrk="1" hangingPunct="1"/>
            <a:r>
              <a:rPr lang="en-US" altLang="en-US" smtClean="0">
                <a:ea typeface="ＭＳ Ｐゴシック" panose="020B0600070205080204" pitchFamily="34" charset="-128"/>
              </a:rPr>
              <a:t>Programs are authorized by periodic “Farm Bills” of Congress</a:t>
            </a:r>
          </a:p>
        </p:txBody>
      </p:sp>
      <p:sp>
        <p:nvSpPr>
          <p:cNvPr id="92164"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mtClean="0">
                <a:ea typeface="ＭＳ Ｐゴシック" panose="020B0600070205080204" pitchFamily="34" charset="-128"/>
              </a:rPr>
              <a:t>USDA Conservation Programs (cont’d.)</a:t>
            </a:r>
          </a:p>
        </p:txBody>
      </p:sp>
      <p:sp>
        <p:nvSpPr>
          <p:cNvPr id="93187" name="Content Placeholder 2"/>
          <p:cNvSpPr>
            <a:spLocks noGrp="1"/>
          </p:cNvSpPr>
          <p:nvPr>
            <p:ph idx="1"/>
          </p:nvPr>
        </p:nvSpPr>
        <p:spPr>
          <a:xfrm>
            <a:off x="685800" y="2209800"/>
            <a:ext cx="7772400" cy="4114800"/>
          </a:xfrm>
        </p:spPr>
        <p:txBody>
          <a:bodyPr/>
          <a:lstStyle/>
          <a:p>
            <a:r>
              <a:rPr lang="en-US" altLang="en-US" dirty="0" smtClean="0">
                <a:ea typeface="ＭＳ Ｐゴシック" panose="020B0600070205080204" pitchFamily="34" charset="-128"/>
              </a:rPr>
              <a:t>Conservation Reserve Program (CRP)</a:t>
            </a:r>
          </a:p>
          <a:p>
            <a:pPr lvl="1"/>
            <a:r>
              <a:rPr lang="en-US" altLang="en-US" dirty="0" smtClean="0">
                <a:ea typeface="ＭＳ Ｐゴシック" panose="020B0600070205080204" pitchFamily="34" charset="-128"/>
              </a:rPr>
              <a:t>First authorized by 1985 farm bill</a:t>
            </a:r>
          </a:p>
          <a:p>
            <a:pPr lvl="1"/>
            <a:r>
              <a:rPr lang="en-US" altLang="en-US" dirty="0" smtClean="0">
                <a:ea typeface="ＭＳ Ｐゴシック" panose="020B0600070205080204" pitchFamily="34" charset="-128"/>
              </a:rPr>
              <a:t>Purchases 10- to 15-year easements from growers</a:t>
            </a:r>
          </a:p>
          <a:p>
            <a:pPr lvl="2"/>
            <a:r>
              <a:rPr lang="en-US" altLang="en-US" dirty="0" smtClean="0">
                <a:ea typeface="ＭＳ Ｐゴシック" panose="020B0600070205080204" pitchFamily="34" charset="-128"/>
              </a:rPr>
              <a:t>In exchange, growers plant permanent cover, such as native grasses or trees</a:t>
            </a:r>
          </a:p>
          <a:p>
            <a:pPr lvl="1"/>
            <a:r>
              <a:rPr lang="en-US" altLang="en-US" dirty="0" smtClean="0">
                <a:ea typeface="ＭＳ Ｐゴシック" panose="020B0600070205080204" pitchFamily="34" charset="-128"/>
              </a:rPr>
              <a:t>Administered by the FSA and NRCS</a:t>
            </a:r>
          </a:p>
          <a:p>
            <a:pPr lvl="1"/>
            <a:r>
              <a:rPr lang="en-US" altLang="en-US" dirty="0" smtClean="0">
                <a:ea typeface="ＭＳ Ｐゴシック" panose="020B0600070205080204" pitchFamily="34" charset="-128"/>
              </a:rPr>
              <a:t>Enhances wildlife instead of crop production</a:t>
            </a:r>
          </a:p>
        </p:txBody>
      </p:sp>
      <p:sp>
        <p:nvSpPr>
          <p:cNvPr id="93188"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ea typeface="ＭＳ Ｐゴシック" panose="020B0600070205080204" pitchFamily="34" charset="-128"/>
              </a:rPr>
              <a:t>USDA Conservation Programs (cont’d.)</a:t>
            </a:r>
          </a:p>
        </p:txBody>
      </p:sp>
      <p:sp>
        <p:nvSpPr>
          <p:cNvPr id="94211" name="Content Placeholder 2"/>
          <p:cNvSpPr>
            <a:spLocks noGrp="1"/>
          </p:cNvSpPr>
          <p:nvPr>
            <p:ph idx="1"/>
          </p:nvPr>
        </p:nvSpPr>
        <p:spPr>
          <a:xfrm>
            <a:off x="685800" y="2209800"/>
            <a:ext cx="7772400" cy="4114800"/>
          </a:xfrm>
        </p:spPr>
        <p:txBody>
          <a:bodyPr/>
          <a:lstStyle/>
          <a:p>
            <a:r>
              <a:rPr lang="en-US" altLang="en-US" dirty="0" smtClean="0">
                <a:ea typeface="ＭＳ Ｐゴシック" panose="020B0600070205080204" pitchFamily="34" charset="-128"/>
              </a:rPr>
              <a:t>Wetland Reserve Program (WRP)</a:t>
            </a:r>
          </a:p>
          <a:p>
            <a:pPr lvl="1"/>
            <a:r>
              <a:rPr lang="en-US" altLang="en-US" dirty="0" smtClean="0">
                <a:ea typeface="ＭＳ Ｐゴシック" panose="020B0600070205080204" pitchFamily="34" charset="-128"/>
              </a:rPr>
              <a:t>Functions like the CRP, but is designed to protect or restore wetlands</a:t>
            </a:r>
          </a:p>
          <a:p>
            <a:r>
              <a:rPr lang="en-US" altLang="en-US" dirty="0" smtClean="0">
                <a:ea typeface="ＭＳ Ｐゴシック" panose="020B0600070205080204" pitchFamily="34" charset="-128"/>
              </a:rPr>
              <a:t>Conservation Compliance Programs</a:t>
            </a:r>
          </a:p>
          <a:p>
            <a:pPr lvl="1"/>
            <a:r>
              <a:rPr lang="en-US" altLang="en-US" dirty="0" smtClean="0">
                <a:ea typeface="ＭＳ Ｐゴシック" panose="020B0600070205080204" pitchFamily="34" charset="-128"/>
              </a:rPr>
              <a:t>Require growers to take certain conservation measures to remain eligible for federal price-support programs</a:t>
            </a:r>
          </a:p>
          <a:p>
            <a:pPr lvl="1"/>
            <a:r>
              <a:rPr lang="en-US" altLang="en-US" dirty="0" smtClean="0">
                <a:ea typeface="ＭＳ Ｐゴシック" panose="020B0600070205080204" pitchFamily="34" charset="-128"/>
              </a:rPr>
              <a:t>Penalties instead of incentives</a:t>
            </a:r>
          </a:p>
        </p:txBody>
      </p:sp>
      <p:sp>
        <p:nvSpPr>
          <p:cNvPr id="94212"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ea typeface="ＭＳ Ｐゴシック" panose="020B0600070205080204" pitchFamily="34" charset="-128"/>
              </a:rPr>
              <a:t>Uses of Tillage (cont’d.)</a:t>
            </a:r>
          </a:p>
        </p:txBody>
      </p:sp>
      <p:sp>
        <p:nvSpPr>
          <p:cNvPr id="24579" name="Content Placeholder 2"/>
          <p:cNvSpPr>
            <a:spLocks noGrp="1"/>
          </p:cNvSpPr>
          <p:nvPr>
            <p:ph idx="1"/>
          </p:nvPr>
        </p:nvSpPr>
        <p:spPr/>
        <p:txBody>
          <a:bodyPr/>
          <a:lstStyle/>
          <a:p>
            <a:r>
              <a:rPr lang="en-US" altLang="en-US" smtClean="0">
                <a:ea typeface="ＭＳ Ｐゴシック" panose="020B0600070205080204" pitchFamily="34" charset="-128"/>
              </a:rPr>
              <a:t>Crop residue management</a:t>
            </a:r>
          </a:p>
          <a:p>
            <a:pPr lvl="1"/>
            <a:r>
              <a:rPr lang="en-US" altLang="en-US" smtClean="0">
                <a:ea typeface="ＭＳ Ｐゴシック" panose="020B0600070205080204" pitchFamily="34" charset="-128"/>
              </a:rPr>
              <a:t>Amount of residue depends on the type of crop, how well it grew, and how it is harvested</a:t>
            </a:r>
          </a:p>
          <a:p>
            <a:pPr lvl="1"/>
            <a:r>
              <a:rPr lang="en-US" altLang="en-US" smtClean="0">
                <a:ea typeface="ＭＳ Ｐゴシック" panose="020B0600070205080204" pitchFamily="34" charset="-128"/>
              </a:rPr>
              <a:t>Methods: moldboard plowing, tillage tools, etc.</a:t>
            </a:r>
          </a:p>
          <a:p>
            <a:r>
              <a:rPr lang="en-US" altLang="en-US" smtClean="0">
                <a:ea typeface="ＭＳ Ｐゴシック" panose="020B0600070205080204" pitchFamily="34" charset="-128"/>
              </a:rPr>
              <a:t>Seedbed preparation – critical timing</a:t>
            </a:r>
          </a:p>
          <a:p>
            <a:pPr lvl="1"/>
            <a:r>
              <a:rPr lang="en-US" altLang="en-US" smtClean="0">
                <a:ea typeface="ＭＳ Ｐゴシック" panose="020B0600070205080204" pitchFamily="34" charset="-128"/>
              </a:rPr>
              <a:t>Moisture</a:t>
            </a:r>
          </a:p>
          <a:p>
            <a:pPr lvl="1"/>
            <a:r>
              <a:rPr lang="en-US" altLang="en-US" smtClean="0">
                <a:ea typeface="ＭＳ Ｐゴシック" panose="020B0600070205080204" pitchFamily="34" charset="-128"/>
              </a:rPr>
              <a:t>Temperature</a:t>
            </a:r>
          </a:p>
          <a:p>
            <a:pPr lvl="1"/>
            <a:r>
              <a:rPr lang="en-US" altLang="en-US" smtClean="0">
                <a:ea typeface="ＭＳ Ｐゴシック" panose="020B0600070205080204" pitchFamily="34" charset="-128"/>
              </a:rPr>
              <a:t>Air for respiration</a:t>
            </a:r>
          </a:p>
          <a:p>
            <a:endParaRPr lang="en-US" altLang="en-US" smtClean="0">
              <a:ea typeface="ＭＳ Ｐゴシック" panose="020B0600070205080204" pitchFamily="34" charset="-128"/>
            </a:endParaRPr>
          </a:p>
        </p:txBody>
      </p:sp>
      <p:sp>
        <p:nvSpPr>
          <p:cNvPr id="24580"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ea typeface="ＭＳ Ｐゴシック" panose="020B0600070205080204" pitchFamily="34" charset="-128"/>
              </a:rPr>
              <a:t>Conventional Tillage</a:t>
            </a:r>
          </a:p>
        </p:txBody>
      </p:sp>
      <p:sp>
        <p:nvSpPr>
          <p:cNvPr id="25603" name="Content Placeholder 2"/>
          <p:cNvSpPr>
            <a:spLocks noGrp="1"/>
          </p:cNvSpPr>
          <p:nvPr>
            <p:ph idx="1"/>
          </p:nvPr>
        </p:nvSpPr>
        <p:spPr/>
        <p:txBody>
          <a:bodyPr/>
          <a:lstStyle/>
          <a:p>
            <a:r>
              <a:rPr lang="en-US" altLang="en-US" smtClean="0">
                <a:ea typeface="ＭＳ Ｐゴシック" panose="020B0600070205080204" pitchFamily="34" charset="-128"/>
              </a:rPr>
              <a:t>Stages</a:t>
            </a:r>
          </a:p>
          <a:p>
            <a:pPr lvl="1"/>
            <a:r>
              <a:rPr lang="en-US" altLang="en-US" smtClean="0">
                <a:ea typeface="ＭＳ Ｐゴシック" panose="020B0600070205080204" pitchFamily="34" charset="-128"/>
              </a:rPr>
              <a:t>Primary tillage: breaks up soil</a:t>
            </a:r>
          </a:p>
          <a:p>
            <a:pPr lvl="2"/>
            <a:r>
              <a:rPr lang="en-US" altLang="en-US" smtClean="0">
                <a:ea typeface="ＭＳ Ｐゴシック" panose="020B0600070205080204" pitchFamily="34" charset="-128"/>
              </a:rPr>
              <a:t>Moldboard plow</a:t>
            </a:r>
          </a:p>
          <a:p>
            <a:pPr lvl="2"/>
            <a:r>
              <a:rPr lang="en-US" altLang="en-US" smtClean="0">
                <a:ea typeface="ＭＳ Ｐゴシック" panose="020B0600070205080204" pitchFamily="34" charset="-128"/>
              </a:rPr>
              <a:t>Chisel plow</a:t>
            </a:r>
          </a:p>
          <a:p>
            <a:pPr lvl="2"/>
            <a:endParaRPr lang="en-US" altLang="en-US" smtClean="0">
              <a:ea typeface="ＭＳ Ｐゴシック" panose="020B0600070205080204" pitchFamily="34" charset="-128"/>
            </a:endParaRPr>
          </a:p>
          <a:p>
            <a:pPr lvl="2"/>
            <a:endParaRPr lang="en-US" altLang="en-US" smtClean="0">
              <a:ea typeface="ＭＳ Ｐゴシック" panose="020B0600070205080204" pitchFamily="34" charset="-128"/>
            </a:endParaRPr>
          </a:p>
          <a:p>
            <a:pPr lvl="2"/>
            <a:endParaRPr lang="en-US" altLang="en-US" smtClean="0">
              <a:ea typeface="ＭＳ Ｐゴシック" panose="020B0600070205080204" pitchFamily="34" charset="-128"/>
            </a:endParaRPr>
          </a:p>
          <a:p>
            <a:pPr lvl="1"/>
            <a:r>
              <a:rPr lang="en-US" altLang="en-US" smtClean="0">
                <a:ea typeface="ＭＳ Ｐゴシック" panose="020B0600070205080204" pitchFamily="34" charset="-128"/>
              </a:rPr>
              <a:t>Secondary tillage: often a two-step harrowing process</a:t>
            </a:r>
          </a:p>
          <a:p>
            <a:pPr lvl="2"/>
            <a:r>
              <a:rPr lang="en-US" altLang="en-US" smtClean="0">
                <a:ea typeface="ＭＳ Ｐゴシック" panose="020B0600070205080204" pitchFamily="34" charset="-128"/>
              </a:rPr>
              <a:t>Disk harrow</a:t>
            </a:r>
          </a:p>
        </p:txBody>
      </p:sp>
      <p:sp>
        <p:nvSpPr>
          <p:cNvPr id="25604" name="Footer Placeholder 3"/>
          <p:cNvSpPr>
            <a:spLocks noGrp="1"/>
          </p:cNvSpPr>
          <p:nvPr>
            <p:ph type="ftr" sz="quarter" idx="4294967295"/>
          </p:nvPr>
        </p:nvSpPr>
        <p:spPr bwMode="auto">
          <a:xfrm>
            <a:off x="0" y="6248400"/>
            <a:ext cx="3352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 </a:t>
            </a:r>
          </a:p>
          <a:p>
            <a:pPr eaLnBrk="1" hangingPunct="1">
              <a:spcBef>
                <a:spcPct val="0"/>
              </a:spcBef>
              <a:buFontTx/>
              <a:buNone/>
            </a:pPr>
            <a:r>
              <a:rPr lang="en-US" altLang="en-US" sz="1800">
                <a:solidFill>
                  <a:srgbClr val="000000"/>
                </a:solidFill>
              </a:rPr>
              <a:t> </a:t>
            </a:r>
          </a:p>
        </p:txBody>
      </p:sp>
    </p:spTree>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1452</TotalTime>
  <Words>2577</Words>
  <Application>Microsoft Office PowerPoint</Application>
  <PresentationFormat>On-screen Show (4:3)</PresentationFormat>
  <Paragraphs>614</Paragraphs>
  <Slides>78</Slides>
  <Notes>52</Notes>
  <HiddenSlides>0</HiddenSlides>
  <MMClips>0</MMClips>
  <ScaleCrop>false</ScaleCrop>
  <HeadingPairs>
    <vt:vector size="4" baseType="variant">
      <vt:variant>
        <vt:lpstr>Theme</vt:lpstr>
      </vt:variant>
      <vt:variant>
        <vt:i4>11</vt:i4>
      </vt:variant>
      <vt:variant>
        <vt:lpstr>Slide Titles</vt:lpstr>
      </vt:variant>
      <vt:variant>
        <vt:i4>78</vt:i4>
      </vt:variant>
    </vt:vector>
  </HeadingPairs>
  <TitlesOfParts>
    <vt:vector size="89" baseType="lpstr">
      <vt:lpstr>1_Blank Presentation</vt:lpstr>
      <vt:lpstr>2_Blank Presentation</vt:lpstr>
      <vt:lpstr>3_Blank Presentation</vt:lpstr>
      <vt:lpstr>4_Blank Presentation</vt:lpstr>
      <vt:lpstr>5_Blank Presentation</vt:lpstr>
      <vt:lpstr>1_Office Theme</vt:lpstr>
      <vt:lpstr>6_Blank Presentation</vt:lpstr>
      <vt:lpstr>2_Office Theme</vt:lpstr>
      <vt:lpstr>4_Office Theme</vt:lpstr>
      <vt:lpstr>5_Office Theme</vt:lpstr>
      <vt:lpstr>Office Theme</vt:lpstr>
      <vt:lpstr>Chapter 8</vt:lpstr>
      <vt:lpstr>Ch. 8 Terms to Know</vt:lpstr>
      <vt:lpstr>Chapter 16</vt:lpstr>
      <vt:lpstr>Tillage</vt:lpstr>
      <vt:lpstr>Uses of Tillage </vt:lpstr>
      <vt:lpstr>Uses of Tillage (cont’d.)</vt:lpstr>
      <vt:lpstr>Uses of Tillage (cont’d.)</vt:lpstr>
      <vt:lpstr>Uses of Tillage (cont’d.)</vt:lpstr>
      <vt:lpstr>Conventional Tillage</vt:lpstr>
      <vt:lpstr>Figure 16-3, p. 370</vt:lpstr>
      <vt:lpstr>Figure 16-5, p. 372</vt:lpstr>
      <vt:lpstr>Conventional Tillage (cont’d.)</vt:lpstr>
      <vt:lpstr>Conservation Tillage</vt:lpstr>
      <vt:lpstr>Conservation Tillage (cont’d.)</vt:lpstr>
      <vt:lpstr>Figure 16-8, p. 376</vt:lpstr>
      <vt:lpstr>Differences between Conventional and Conservation Tillage</vt:lpstr>
      <vt:lpstr>Cropping Systems</vt:lpstr>
      <vt:lpstr>Cropping Systems (cont’d.)</vt:lpstr>
      <vt:lpstr>Sustainable Agriculture</vt:lpstr>
      <vt:lpstr>Sustainable Agriculture (cont’d.)</vt:lpstr>
      <vt:lpstr>Sustainable Agriculture (cont’d.)</vt:lpstr>
      <vt:lpstr>Summary</vt:lpstr>
      <vt:lpstr>Summary (cont’d.)</vt:lpstr>
      <vt:lpstr>Chapter 18</vt:lpstr>
      <vt:lpstr>Objectives</vt:lpstr>
      <vt:lpstr>Erosion</vt:lpstr>
      <vt:lpstr>Figure 18-1, p. 408</vt:lpstr>
      <vt:lpstr>Figure 18-2, p. 408</vt:lpstr>
      <vt:lpstr>Consequences of Erosion</vt:lpstr>
      <vt:lpstr>Consequences of Erosion (cont’d.)</vt:lpstr>
      <vt:lpstr>Costs of Erosion</vt:lpstr>
      <vt:lpstr>Water Erosion</vt:lpstr>
      <vt:lpstr>Figure 18-6, p. 412</vt:lpstr>
      <vt:lpstr>Influence of raindrops </vt:lpstr>
      <vt:lpstr>Types of Erosion</vt:lpstr>
      <vt:lpstr>Sheet erosion 1 mm. thickness = about 6 Tons/Acre (based on bulk density calculation)</vt:lpstr>
      <vt:lpstr>Rill erosion</vt:lpstr>
      <vt:lpstr>Figure 18-10, p. 416</vt:lpstr>
      <vt:lpstr>Water Erosion (cont’d.)</vt:lpstr>
      <vt:lpstr>Water Erosion (cont’d.)</vt:lpstr>
      <vt:lpstr>Predicting Soil Loss</vt:lpstr>
      <vt:lpstr>Figure 18-13, p. 419</vt:lpstr>
      <vt:lpstr>Soil Erodibility Factor, K</vt:lpstr>
      <vt:lpstr>Soil Properties Used for K</vt:lpstr>
      <vt:lpstr>Figure 18-7, p. 414</vt:lpstr>
      <vt:lpstr>Figure 18-14, p. 420</vt:lpstr>
      <vt:lpstr>Figure 18-15, p. 420</vt:lpstr>
      <vt:lpstr>Figure 18-18, p. 424</vt:lpstr>
      <vt:lpstr>Controlling Water Erosion</vt:lpstr>
      <vt:lpstr>Practices to Control Water Erosion</vt:lpstr>
      <vt:lpstr>Figure 18-20, p. 425</vt:lpstr>
      <vt:lpstr>Figure 18-8, p. 414</vt:lpstr>
      <vt:lpstr>Figure 18-16, p. 421</vt:lpstr>
      <vt:lpstr>Figure 18-22, p. 427</vt:lpstr>
      <vt:lpstr>Grassed Waterways</vt:lpstr>
      <vt:lpstr>Practices to Control Water Erosion (cont’d.)</vt:lpstr>
      <vt:lpstr>Predicting Soil Loss</vt:lpstr>
      <vt:lpstr>USDA Erosion Designations</vt:lpstr>
      <vt:lpstr>USDA Erosion Designations (cont’d) </vt:lpstr>
      <vt:lpstr>Figure 18-27, p. 431</vt:lpstr>
      <vt:lpstr>Wind Erosion</vt:lpstr>
      <vt:lpstr>Figure 18-28, p. 432</vt:lpstr>
      <vt:lpstr>Figure 18-30, p. 433</vt:lpstr>
      <vt:lpstr>Wind Erosion (cont’d.)</vt:lpstr>
      <vt:lpstr>Wind Erosion (cont’d.)</vt:lpstr>
      <vt:lpstr>Wind Erosion (cont’d.)</vt:lpstr>
      <vt:lpstr>Erosion and Climate Change</vt:lpstr>
      <vt:lpstr>Summary</vt:lpstr>
      <vt:lpstr>Chapter 20</vt:lpstr>
      <vt:lpstr>Objectives</vt:lpstr>
      <vt:lpstr>Government Agencies and Programs</vt:lpstr>
      <vt:lpstr>USDA Agencies </vt:lpstr>
      <vt:lpstr>USDA Agencies (cont’d.) </vt:lpstr>
      <vt:lpstr>USDA Agencies (cont’d.) </vt:lpstr>
      <vt:lpstr>USDA Agencies (cont’d.) </vt:lpstr>
      <vt:lpstr>USDA Conservation Programs</vt:lpstr>
      <vt:lpstr>USDA Conservation Programs (cont’d.)</vt:lpstr>
      <vt:lpstr>USDA Conservation Programs (cont’d.)</vt:lpstr>
    </vt:vector>
  </TitlesOfParts>
  <Company>Delmar 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changeme</dc:creator>
  <cp:lastModifiedBy>Linn</cp:lastModifiedBy>
  <cp:revision>121</cp:revision>
  <cp:lastPrinted>2017-01-23T17:17:41Z</cp:lastPrinted>
  <dcterms:created xsi:type="dcterms:W3CDTF">2005-01-26T18:05:17Z</dcterms:created>
  <dcterms:modified xsi:type="dcterms:W3CDTF">2017-01-23T17:17:54Z</dcterms:modified>
</cp:coreProperties>
</file>